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 strictFirstAndLastChars="0" saveSubsetFonts="1" autoCompressPictures="0">
  <p:sldMasterIdLst>
    <p:sldMasterId id="2147483810" r:id="rId1"/>
  </p:sldMasterIdLst>
  <p:notesMasterIdLst>
    <p:notesMasterId r:id="rId20"/>
  </p:notesMasterIdLst>
  <p:handoutMasterIdLst>
    <p:handoutMasterId r:id="rId21"/>
  </p:handoutMasterIdLst>
  <p:sldIdLst>
    <p:sldId id="262" r:id="rId2"/>
    <p:sldId id="529" r:id="rId3"/>
    <p:sldId id="530" r:id="rId4"/>
    <p:sldId id="531" r:id="rId5"/>
    <p:sldId id="532" r:id="rId6"/>
    <p:sldId id="533" r:id="rId7"/>
    <p:sldId id="534" r:id="rId8"/>
    <p:sldId id="535" r:id="rId9"/>
    <p:sldId id="536" r:id="rId10"/>
    <p:sldId id="537" r:id="rId11"/>
    <p:sldId id="538" r:id="rId12"/>
    <p:sldId id="539" r:id="rId13"/>
    <p:sldId id="540" r:id="rId14"/>
    <p:sldId id="541" r:id="rId15"/>
    <p:sldId id="542" r:id="rId16"/>
    <p:sldId id="543" r:id="rId17"/>
    <p:sldId id="544" r:id="rId18"/>
    <p:sldId id="545" r:id="rId19"/>
  </p:sldIdLst>
  <p:sldSz cx="17340263" cy="9753600"/>
  <p:notesSz cx="6858000" cy="9144000"/>
  <p:defaultTextStyle>
    <a:defPPr>
      <a:defRPr lang="en-US"/>
    </a:defPPr>
    <a:lvl1pPr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1pPr>
    <a:lvl2pPr marL="4572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2pPr>
    <a:lvl3pPr marL="9144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3pPr>
    <a:lvl4pPr marL="13716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4pPr>
    <a:lvl5pPr marL="18288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5pPr>
    <a:lvl6pPr marL="22860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6pPr>
    <a:lvl7pPr marL="27432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7pPr>
    <a:lvl8pPr marL="32004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8pPr>
    <a:lvl9pPr marL="36576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9pPr>
  </p:defaultTextStyle>
  <p:extLst>
    <p:ext uri="{EFAFB233-063F-42B5-8137-9DF3F51BA10A}">
      <p15:sldGuideLst xmlns:p15="http://schemas.microsoft.com/office/powerpoint/2012/main">
        <p15:guide id="1" orient="horz" pos="3072" userDrawn="1">
          <p15:clr>
            <a:srgbClr val="A4A3A4"/>
          </p15:clr>
        </p15:guide>
        <p15:guide id="2" pos="54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91565"/>
  </p:normalViewPr>
  <p:slideViewPr>
    <p:cSldViewPr>
      <p:cViewPr varScale="1">
        <p:scale>
          <a:sx n="45" d="100"/>
          <a:sy n="45" d="100"/>
        </p:scale>
        <p:origin x="672" y="60"/>
      </p:cViewPr>
      <p:guideLst>
        <p:guide orient="horz" pos="3072"/>
        <p:guide pos="54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7" d="100"/>
        <a:sy n="57" d="100"/>
      </p:scale>
      <p:origin x="0" y="-6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A1B344DD-895F-4ACA-953E-1A11F4C463F4}" type="datetimeFigureOut">
              <a:rPr lang="en-US" altLang="en-US"/>
              <a:pPr>
                <a:defRPr/>
              </a:pPr>
              <a:t>1/30/2025</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2775A09E-7365-4261-BB0F-1472D462C389}"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p:cNvSpPr>
          <p:nvPr>
            <p:ph type="hdr" sz="quarter"/>
          </p:nvPr>
        </p:nvSpPr>
        <p:spPr bwMode="auto">
          <a:xfrm>
            <a:off x="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52227" name="Rectangle 3"/>
          <p:cNvSpPr>
            <a:spLocks noGrp="1"/>
          </p:cNvSpPr>
          <p:nvPr>
            <p:ph type="dt" idx="1"/>
          </p:nvPr>
        </p:nvSpPr>
        <p:spPr bwMode="auto">
          <a:xfrm>
            <a:off x="388620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p:cNvSpPr>
          <p:nvPr>
            <p:ph type="body" sz="quarter" idx="3"/>
          </p:nvPr>
        </p:nvSpPr>
        <p:spPr bwMode="auto">
          <a:xfrm>
            <a:off x="914400" y="4343400"/>
            <a:ext cx="5029200" cy="41148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2230" name="Rectangle 6"/>
          <p:cNvSpPr>
            <a:spLocks noGrp="1"/>
          </p:cNvSpPr>
          <p:nvPr>
            <p:ph type="ftr" sz="quarter" idx="4"/>
          </p:nvPr>
        </p:nvSpPr>
        <p:spPr bwMode="auto">
          <a:xfrm>
            <a:off x="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52231" name="Rectangle 7"/>
          <p:cNvSpPr>
            <a:spLocks noGrp="1"/>
          </p:cNvSpPr>
          <p:nvPr>
            <p:ph type="sldNum" sz="quarter" idx="5"/>
          </p:nvPr>
        </p:nvSpPr>
        <p:spPr bwMode="auto">
          <a:xfrm>
            <a:off x="388620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BF3787B-61AD-419D-9F40-89DA8CB728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ＭＳ Ｐゴシック" charset="-128"/>
      </a:defRPr>
    </a:lvl1pPr>
    <a:lvl2pPr marL="4572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BF3787B-61AD-419D-9F40-89DA8CB7283A}" type="slidenum">
              <a:rPr lang="en-US" altLang="en-US" smtClean="0"/>
              <a:pPr>
                <a:defRPr/>
              </a:pPr>
              <a:t>15</a:t>
            </a:fld>
            <a:endParaRPr lang="en-US" altLang="en-US"/>
          </a:p>
        </p:txBody>
      </p:sp>
    </p:spTree>
    <p:extLst>
      <p:ext uri="{BB962C8B-B14F-4D97-AF65-F5344CB8AC3E}">
        <p14:creationId xmlns:p14="http://schemas.microsoft.com/office/powerpoint/2010/main" val="683389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1155736" y="1733557"/>
            <a:ext cx="15028792" cy="1300163"/>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
        <p:nvSpPr>
          <p:cNvPr id="5" name="Line 8"/>
          <p:cNvSpPr>
            <a:spLocks noChangeShapeType="1"/>
          </p:cNvSpPr>
          <p:nvPr/>
        </p:nvSpPr>
        <p:spPr bwMode="auto">
          <a:xfrm>
            <a:off x="3757203" y="5635625"/>
            <a:ext cx="12349011" cy="0"/>
          </a:xfrm>
          <a:prstGeom prst="line">
            <a:avLst/>
          </a:prstGeom>
          <a:noFill/>
          <a:ln w="19050">
            <a:solidFill>
              <a:srgbClr val="FF0000"/>
            </a:solidFill>
            <a:round/>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
        <p:nvSpPr>
          <p:cNvPr id="29698" name="Rectangle 2"/>
          <p:cNvSpPr>
            <a:spLocks noGrp="1" noChangeArrowheads="1"/>
          </p:cNvSpPr>
          <p:nvPr>
            <p:ph type="ctrTitle"/>
          </p:nvPr>
        </p:nvSpPr>
        <p:spPr>
          <a:xfrm>
            <a:off x="1734028" y="2167467"/>
            <a:ext cx="14456240" cy="2492587"/>
          </a:xfrm>
        </p:spPr>
        <p:txBody>
          <a:bodyPr/>
          <a:lstStyle>
            <a:lvl1pPr>
              <a:defRPr sz="7111"/>
            </a:lvl1pPr>
          </a:lstStyle>
          <a:p>
            <a:r>
              <a:rPr lang="en-US" altLang="en-US"/>
              <a:t>Click to edit Master title style</a:t>
            </a:r>
          </a:p>
        </p:txBody>
      </p:sp>
      <p:sp>
        <p:nvSpPr>
          <p:cNvPr id="29699" name="Rectangle 3"/>
          <p:cNvSpPr>
            <a:spLocks noGrp="1" noChangeArrowheads="1"/>
          </p:cNvSpPr>
          <p:nvPr>
            <p:ph type="subTitle" idx="1"/>
          </p:nvPr>
        </p:nvSpPr>
        <p:spPr>
          <a:xfrm>
            <a:off x="3757061" y="5743794"/>
            <a:ext cx="12427189" cy="2492587"/>
          </a:xfrm>
        </p:spPr>
        <p:txBody>
          <a:bodyPr/>
          <a:lstStyle>
            <a:lvl1pPr marL="0" indent="0">
              <a:buFont typeface="Wingdings" pitchFamily="2" charset="2"/>
              <a:buNone/>
              <a:defRPr sz="3983"/>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5924736" y="8880475"/>
            <a:ext cx="5490801" cy="649288"/>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21A324EF-6137-463D-A7FC-560063D6E07A}" type="slidenum">
              <a:rPr lang="en-US" altLang="en-US"/>
              <a:pPr>
                <a:defRPr/>
              </a:pPr>
              <a:t>‹#›</a:t>
            </a:fld>
            <a:endParaRPr lang="en-US" altLang="en-US"/>
          </a:p>
        </p:txBody>
      </p:sp>
    </p:spTree>
    <p:extLst>
      <p:ext uri="{BB962C8B-B14F-4D97-AF65-F5344CB8AC3E}">
        <p14:creationId xmlns:p14="http://schemas.microsoft.com/office/powerpoint/2010/main" val="266925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015856A-5010-432D-950E-13341BCC188B}" type="slidenum">
              <a:rPr lang="en-US" altLang="en-US"/>
              <a:pPr>
                <a:defRPr/>
              </a:pPr>
              <a:t>‹#›</a:t>
            </a:fld>
            <a:endParaRPr lang="en-US" altLang="en-US"/>
          </a:p>
        </p:txBody>
      </p:sp>
    </p:spTree>
    <p:extLst>
      <p:ext uri="{BB962C8B-B14F-4D97-AF65-F5344CB8AC3E}">
        <p14:creationId xmlns:p14="http://schemas.microsoft.com/office/powerpoint/2010/main" val="218192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71692" y="395112"/>
            <a:ext cx="3901559" cy="832442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67018" y="395112"/>
            <a:ext cx="11415673" cy="83244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6B42897-F00A-4A99-84F5-B8644C0FCA49}" type="slidenum">
              <a:rPr lang="en-US" altLang="en-US"/>
              <a:pPr>
                <a:defRPr/>
              </a:pPr>
              <a:t>‹#›</a:t>
            </a:fld>
            <a:endParaRPr lang="en-US" altLang="en-US"/>
          </a:p>
        </p:txBody>
      </p:sp>
    </p:spTree>
    <p:extLst>
      <p:ext uri="{BB962C8B-B14F-4D97-AF65-F5344CB8AC3E}">
        <p14:creationId xmlns:p14="http://schemas.microsoft.com/office/powerpoint/2010/main" val="120114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FB67937-AFD6-4216-9FFD-B9688B4EEF7D}" type="slidenum">
              <a:rPr lang="en-US" altLang="en-US"/>
              <a:pPr>
                <a:defRPr/>
              </a:pPr>
              <a:t>‹#›</a:t>
            </a:fld>
            <a:endParaRPr lang="en-US" altLang="en-US"/>
          </a:p>
        </p:txBody>
      </p:sp>
    </p:spTree>
    <p:extLst>
      <p:ext uri="{BB962C8B-B14F-4D97-AF65-F5344CB8AC3E}">
        <p14:creationId xmlns:p14="http://schemas.microsoft.com/office/powerpoint/2010/main" val="363259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9762" y="6267599"/>
            <a:ext cx="14739224" cy="1937173"/>
          </a:xfrm>
        </p:spPr>
        <p:txBody>
          <a:bodyPr/>
          <a:lstStyle>
            <a:lvl1pPr algn="l">
              <a:defRPr sz="5690" b="1" cap="all"/>
            </a:lvl1pPr>
          </a:lstStyle>
          <a:p>
            <a:r>
              <a:rPr lang="en-US"/>
              <a:t>Click to edit Master title style</a:t>
            </a:r>
          </a:p>
        </p:txBody>
      </p:sp>
      <p:sp>
        <p:nvSpPr>
          <p:cNvPr id="3" name="Text Placeholder 2"/>
          <p:cNvSpPr>
            <a:spLocks noGrp="1"/>
          </p:cNvSpPr>
          <p:nvPr>
            <p:ph type="body" idx="1"/>
          </p:nvPr>
        </p:nvSpPr>
        <p:spPr>
          <a:xfrm>
            <a:off x="1369762" y="4134000"/>
            <a:ext cx="14739224" cy="2133599"/>
          </a:xfrm>
        </p:spPr>
        <p:txBody>
          <a:bodyPr anchor="b"/>
          <a:lstStyle>
            <a:lvl1pPr marL="0" indent="0">
              <a:buNone/>
              <a:defRPr sz="2844"/>
            </a:lvl1pPr>
            <a:lvl2pPr marL="650296" indent="0">
              <a:buNone/>
              <a:defRPr sz="2561"/>
            </a:lvl2pPr>
            <a:lvl3pPr marL="1300590" indent="0">
              <a:buNone/>
              <a:defRPr sz="2276"/>
            </a:lvl3pPr>
            <a:lvl4pPr marL="1950886" indent="0">
              <a:buNone/>
              <a:defRPr sz="1991"/>
            </a:lvl4pPr>
            <a:lvl5pPr marL="2601179" indent="0">
              <a:buNone/>
              <a:defRPr sz="1991"/>
            </a:lvl5pPr>
            <a:lvl6pPr marL="3251474" indent="0">
              <a:buNone/>
              <a:defRPr sz="1991"/>
            </a:lvl6pPr>
            <a:lvl7pPr marL="3901769" indent="0">
              <a:buNone/>
              <a:defRPr sz="1991"/>
            </a:lvl7pPr>
            <a:lvl8pPr marL="4552064" indent="0">
              <a:buNone/>
              <a:defRPr sz="1991"/>
            </a:lvl8pPr>
            <a:lvl9pPr marL="5202359" indent="0">
              <a:buNone/>
              <a:defRPr sz="1991"/>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579547-A367-4447-BC04-BC0DDFF7ACAA}" type="slidenum">
              <a:rPr lang="en-US" altLang="en-US"/>
              <a:pPr>
                <a:defRPr/>
              </a:pPr>
              <a:t>‹#›</a:t>
            </a:fld>
            <a:endParaRPr lang="en-US" altLang="en-US"/>
          </a:p>
        </p:txBody>
      </p:sp>
    </p:spTree>
    <p:extLst>
      <p:ext uri="{BB962C8B-B14F-4D97-AF65-F5344CB8AC3E}">
        <p14:creationId xmlns:p14="http://schemas.microsoft.com/office/powerpoint/2010/main" val="58477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67018" y="2275841"/>
            <a:ext cx="7658617" cy="6443698"/>
          </a:xfrm>
        </p:spPr>
        <p:txBody>
          <a:bodyPr/>
          <a:lstStyle>
            <a:lvl1pPr>
              <a:defRPr sz="3983"/>
            </a:lvl1pPr>
            <a:lvl2pPr>
              <a:defRPr sz="3413"/>
            </a:lvl2pPr>
            <a:lvl3pPr>
              <a:defRPr sz="2844"/>
            </a:lvl3pPr>
            <a:lvl4pPr>
              <a:defRPr sz="2561"/>
            </a:lvl4pPr>
            <a:lvl5pPr>
              <a:defRPr sz="2561"/>
            </a:lvl5pPr>
            <a:lvl6pPr>
              <a:defRPr sz="2561"/>
            </a:lvl6pPr>
            <a:lvl7pPr>
              <a:defRPr sz="2561"/>
            </a:lvl7pPr>
            <a:lvl8pPr>
              <a:defRPr sz="2561"/>
            </a:lvl8pPr>
            <a:lvl9pPr>
              <a:defRPr sz="25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814638" y="2275841"/>
            <a:ext cx="7658617" cy="6443698"/>
          </a:xfrm>
        </p:spPr>
        <p:txBody>
          <a:bodyPr/>
          <a:lstStyle>
            <a:lvl1pPr>
              <a:defRPr sz="3983"/>
            </a:lvl1pPr>
            <a:lvl2pPr>
              <a:defRPr sz="3413"/>
            </a:lvl2pPr>
            <a:lvl3pPr>
              <a:defRPr sz="2844"/>
            </a:lvl3pPr>
            <a:lvl4pPr>
              <a:defRPr sz="2561"/>
            </a:lvl4pPr>
            <a:lvl5pPr>
              <a:defRPr sz="2561"/>
            </a:lvl5pPr>
            <a:lvl6pPr>
              <a:defRPr sz="2561"/>
            </a:lvl6pPr>
            <a:lvl7pPr>
              <a:defRPr sz="2561"/>
            </a:lvl7pPr>
            <a:lvl8pPr>
              <a:defRPr sz="2561"/>
            </a:lvl8pPr>
            <a:lvl9pPr>
              <a:defRPr sz="25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5714BF7-3547-4345-96C2-F910B426B4E7}" type="slidenum">
              <a:rPr lang="en-US" altLang="en-US"/>
              <a:pPr>
                <a:defRPr/>
              </a:pPr>
              <a:t>‹#›</a:t>
            </a:fld>
            <a:endParaRPr lang="en-US" altLang="en-US"/>
          </a:p>
        </p:txBody>
      </p:sp>
    </p:spTree>
    <p:extLst>
      <p:ext uri="{BB962C8B-B14F-4D97-AF65-F5344CB8AC3E}">
        <p14:creationId xmlns:p14="http://schemas.microsoft.com/office/powerpoint/2010/main" val="283360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67013" y="390596"/>
            <a:ext cx="15606237" cy="1625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67018" y="2183272"/>
            <a:ext cx="7661627" cy="909884"/>
          </a:xfrm>
        </p:spPr>
        <p:txBody>
          <a:bodyPr anchor="b"/>
          <a:lstStyle>
            <a:lvl1pPr marL="0" indent="0">
              <a:buNone/>
              <a:defRPr sz="3413" b="1"/>
            </a:lvl1pPr>
            <a:lvl2pPr marL="650296" indent="0">
              <a:buNone/>
              <a:defRPr sz="2844" b="1"/>
            </a:lvl2pPr>
            <a:lvl3pPr marL="1300590" indent="0">
              <a:buNone/>
              <a:defRPr sz="2561" b="1"/>
            </a:lvl3pPr>
            <a:lvl4pPr marL="1950886" indent="0">
              <a:buNone/>
              <a:defRPr sz="2276" b="1"/>
            </a:lvl4pPr>
            <a:lvl5pPr marL="2601179" indent="0">
              <a:buNone/>
              <a:defRPr sz="2276" b="1"/>
            </a:lvl5pPr>
            <a:lvl6pPr marL="3251474" indent="0">
              <a:buNone/>
              <a:defRPr sz="2276" b="1"/>
            </a:lvl6pPr>
            <a:lvl7pPr marL="3901769" indent="0">
              <a:buNone/>
              <a:defRPr sz="2276" b="1"/>
            </a:lvl7pPr>
            <a:lvl8pPr marL="4552064" indent="0">
              <a:buNone/>
              <a:defRPr sz="2276" b="1"/>
            </a:lvl8pPr>
            <a:lvl9pPr marL="5202359" indent="0">
              <a:buNone/>
              <a:defRPr sz="2276" b="1"/>
            </a:lvl9pPr>
          </a:lstStyle>
          <a:p>
            <a:pPr lvl="0"/>
            <a:r>
              <a:rPr lang="en-US"/>
              <a:t>Click to edit Master text styles</a:t>
            </a:r>
          </a:p>
        </p:txBody>
      </p:sp>
      <p:sp>
        <p:nvSpPr>
          <p:cNvPr id="4" name="Content Placeholder 3"/>
          <p:cNvSpPr>
            <a:spLocks noGrp="1"/>
          </p:cNvSpPr>
          <p:nvPr>
            <p:ph sz="half" idx="2"/>
          </p:nvPr>
        </p:nvSpPr>
        <p:spPr>
          <a:xfrm>
            <a:off x="867018" y="3093155"/>
            <a:ext cx="7661627" cy="5619610"/>
          </a:xfrm>
        </p:spPr>
        <p:txBody>
          <a:bodyPr/>
          <a:lstStyle>
            <a:lvl1pPr>
              <a:defRPr sz="3413"/>
            </a:lvl1pPr>
            <a:lvl2pPr>
              <a:defRPr sz="2844"/>
            </a:lvl2pPr>
            <a:lvl3pPr>
              <a:defRPr sz="2561"/>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808614" y="2183272"/>
            <a:ext cx="7664637" cy="909884"/>
          </a:xfrm>
        </p:spPr>
        <p:txBody>
          <a:bodyPr anchor="b"/>
          <a:lstStyle>
            <a:lvl1pPr marL="0" indent="0">
              <a:buNone/>
              <a:defRPr sz="3413" b="1"/>
            </a:lvl1pPr>
            <a:lvl2pPr marL="650296" indent="0">
              <a:buNone/>
              <a:defRPr sz="2844" b="1"/>
            </a:lvl2pPr>
            <a:lvl3pPr marL="1300590" indent="0">
              <a:buNone/>
              <a:defRPr sz="2561" b="1"/>
            </a:lvl3pPr>
            <a:lvl4pPr marL="1950886" indent="0">
              <a:buNone/>
              <a:defRPr sz="2276" b="1"/>
            </a:lvl4pPr>
            <a:lvl5pPr marL="2601179" indent="0">
              <a:buNone/>
              <a:defRPr sz="2276" b="1"/>
            </a:lvl5pPr>
            <a:lvl6pPr marL="3251474" indent="0">
              <a:buNone/>
              <a:defRPr sz="2276" b="1"/>
            </a:lvl6pPr>
            <a:lvl7pPr marL="3901769" indent="0">
              <a:buNone/>
              <a:defRPr sz="2276" b="1"/>
            </a:lvl7pPr>
            <a:lvl8pPr marL="4552064" indent="0">
              <a:buNone/>
              <a:defRPr sz="2276" b="1"/>
            </a:lvl8pPr>
            <a:lvl9pPr marL="5202359" indent="0">
              <a:buNone/>
              <a:defRPr sz="2276" b="1"/>
            </a:lvl9pPr>
          </a:lstStyle>
          <a:p>
            <a:pPr lvl="0"/>
            <a:r>
              <a:rPr lang="en-US"/>
              <a:t>Click to edit Master text styles</a:t>
            </a:r>
          </a:p>
        </p:txBody>
      </p:sp>
      <p:sp>
        <p:nvSpPr>
          <p:cNvPr id="6" name="Content Placeholder 5"/>
          <p:cNvSpPr>
            <a:spLocks noGrp="1"/>
          </p:cNvSpPr>
          <p:nvPr>
            <p:ph sz="quarter" idx="4"/>
          </p:nvPr>
        </p:nvSpPr>
        <p:spPr>
          <a:xfrm>
            <a:off x="8808614" y="3093155"/>
            <a:ext cx="7664637" cy="5619610"/>
          </a:xfrm>
        </p:spPr>
        <p:txBody>
          <a:bodyPr/>
          <a:lstStyle>
            <a:lvl1pPr>
              <a:defRPr sz="3413"/>
            </a:lvl1pPr>
            <a:lvl2pPr>
              <a:defRPr sz="2844"/>
            </a:lvl2pPr>
            <a:lvl3pPr>
              <a:defRPr sz="2561"/>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1F2C674-53AC-43B4-88D1-B6CB939D0360}" type="slidenum">
              <a:rPr lang="en-US" altLang="en-US"/>
              <a:pPr>
                <a:defRPr/>
              </a:pPr>
              <a:t>‹#›</a:t>
            </a:fld>
            <a:endParaRPr lang="en-US" altLang="en-US"/>
          </a:p>
        </p:txBody>
      </p:sp>
    </p:spTree>
    <p:extLst>
      <p:ext uri="{BB962C8B-B14F-4D97-AF65-F5344CB8AC3E}">
        <p14:creationId xmlns:p14="http://schemas.microsoft.com/office/powerpoint/2010/main" val="151572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0066179-2588-441E-B38E-2111CD518B14}" type="slidenum">
              <a:rPr lang="en-US" altLang="en-US"/>
              <a:pPr>
                <a:defRPr/>
              </a:pPr>
              <a:t>‹#›</a:t>
            </a:fld>
            <a:endParaRPr lang="en-US" altLang="en-US"/>
          </a:p>
        </p:txBody>
      </p:sp>
    </p:spTree>
    <p:extLst>
      <p:ext uri="{BB962C8B-B14F-4D97-AF65-F5344CB8AC3E}">
        <p14:creationId xmlns:p14="http://schemas.microsoft.com/office/powerpoint/2010/main" val="301952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655C53B8-065C-4A64-9DE6-9C64B7008439}" type="slidenum">
              <a:rPr lang="en-US" altLang="en-US"/>
              <a:pPr>
                <a:defRPr/>
              </a:pPr>
              <a:t>‹#›</a:t>
            </a:fld>
            <a:endParaRPr lang="en-US" altLang="en-US"/>
          </a:p>
        </p:txBody>
      </p:sp>
    </p:spTree>
    <p:extLst>
      <p:ext uri="{BB962C8B-B14F-4D97-AF65-F5344CB8AC3E}">
        <p14:creationId xmlns:p14="http://schemas.microsoft.com/office/powerpoint/2010/main" val="79805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014" y="388345"/>
            <a:ext cx="5704828" cy="1652693"/>
          </a:xfrm>
        </p:spPr>
        <p:txBody>
          <a:bodyPr anchor="b"/>
          <a:lstStyle>
            <a:lvl1pPr algn="l">
              <a:defRPr sz="2844" b="1"/>
            </a:lvl1pPr>
          </a:lstStyle>
          <a:p>
            <a:r>
              <a:rPr lang="en-US"/>
              <a:t>Click to edit Master title style</a:t>
            </a:r>
          </a:p>
        </p:txBody>
      </p:sp>
      <p:sp>
        <p:nvSpPr>
          <p:cNvPr id="3" name="Content Placeholder 2"/>
          <p:cNvSpPr>
            <a:spLocks noGrp="1"/>
          </p:cNvSpPr>
          <p:nvPr>
            <p:ph idx="1"/>
          </p:nvPr>
        </p:nvSpPr>
        <p:spPr>
          <a:xfrm>
            <a:off x="6779562" y="388346"/>
            <a:ext cx="9693688" cy="8324427"/>
          </a:xfrm>
        </p:spPr>
        <p:txBody>
          <a:bodyPr/>
          <a:lstStyle>
            <a:lvl1pPr>
              <a:defRPr sz="4551"/>
            </a:lvl1pPr>
            <a:lvl2pPr>
              <a:defRPr sz="3983"/>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67014" y="2041032"/>
            <a:ext cx="5704828" cy="6671734"/>
          </a:xfrm>
        </p:spPr>
        <p:txBody>
          <a:bodyPr/>
          <a:lstStyle>
            <a:lvl1pPr marL="0" indent="0">
              <a:buNone/>
              <a:defRPr sz="1991"/>
            </a:lvl1pPr>
            <a:lvl2pPr marL="650296" indent="0">
              <a:buNone/>
              <a:defRPr sz="1707"/>
            </a:lvl2pPr>
            <a:lvl3pPr marL="1300590" indent="0">
              <a:buNone/>
              <a:defRPr sz="1422"/>
            </a:lvl3pPr>
            <a:lvl4pPr marL="1950886" indent="0">
              <a:buNone/>
              <a:defRPr sz="1280"/>
            </a:lvl4pPr>
            <a:lvl5pPr marL="2601179" indent="0">
              <a:buNone/>
              <a:defRPr sz="1280"/>
            </a:lvl5pPr>
            <a:lvl6pPr marL="3251474" indent="0">
              <a:buNone/>
              <a:defRPr sz="1280"/>
            </a:lvl6pPr>
            <a:lvl7pPr marL="3901769" indent="0">
              <a:buNone/>
              <a:defRPr sz="1280"/>
            </a:lvl7pPr>
            <a:lvl8pPr marL="4552064" indent="0">
              <a:buNone/>
              <a:defRPr sz="1280"/>
            </a:lvl8pPr>
            <a:lvl9pPr marL="520235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D834EEC-5D3C-484F-AC60-1115F6F0B9AD}" type="slidenum">
              <a:rPr lang="en-US" altLang="en-US"/>
              <a:pPr>
                <a:defRPr/>
              </a:pPr>
              <a:t>‹#›</a:t>
            </a:fld>
            <a:endParaRPr lang="en-US" altLang="en-US"/>
          </a:p>
        </p:txBody>
      </p:sp>
    </p:spTree>
    <p:extLst>
      <p:ext uri="{BB962C8B-B14F-4D97-AF65-F5344CB8AC3E}">
        <p14:creationId xmlns:p14="http://schemas.microsoft.com/office/powerpoint/2010/main" val="3083572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98813" y="6827527"/>
            <a:ext cx="10404158" cy="806027"/>
          </a:xfrm>
        </p:spPr>
        <p:txBody>
          <a:bodyPr anchor="b"/>
          <a:lstStyle>
            <a:lvl1pPr algn="l">
              <a:defRPr sz="2844" b="1"/>
            </a:lvl1pPr>
          </a:lstStyle>
          <a:p>
            <a:r>
              <a:rPr lang="en-US"/>
              <a:t>Click to edit Master title style</a:t>
            </a:r>
          </a:p>
        </p:txBody>
      </p:sp>
      <p:sp>
        <p:nvSpPr>
          <p:cNvPr id="3" name="Picture Placeholder 2"/>
          <p:cNvSpPr>
            <a:spLocks noGrp="1"/>
          </p:cNvSpPr>
          <p:nvPr>
            <p:ph type="pic" idx="1"/>
          </p:nvPr>
        </p:nvSpPr>
        <p:spPr>
          <a:xfrm>
            <a:off x="3398813" y="871502"/>
            <a:ext cx="10404158" cy="5852160"/>
          </a:xfrm>
        </p:spPr>
        <p:txBody>
          <a:bodyPr/>
          <a:lstStyle>
            <a:lvl1pPr marL="0" indent="0">
              <a:buNone/>
              <a:defRPr sz="4551"/>
            </a:lvl1pPr>
            <a:lvl2pPr marL="650296" indent="0">
              <a:buNone/>
              <a:defRPr sz="3983"/>
            </a:lvl2pPr>
            <a:lvl3pPr marL="1300590" indent="0">
              <a:buNone/>
              <a:defRPr sz="3413"/>
            </a:lvl3pPr>
            <a:lvl4pPr marL="1950886" indent="0">
              <a:buNone/>
              <a:defRPr sz="2844"/>
            </a:lvl4pPr>
            <a:lvl5pPr marL="2601179" indent="0">
              <a:buNone/>
              <a:defRPr sz="2844"/>
            </a:lvl5pPr>
            <a:lvl6pPr marL="3251474" indent="0">
              <a:buNone/>
              <a:defRPr sz="2844"/>
            </a:lvl6pPr>
            <a:lvl7pPr marL="3901769" indent="0">
              <a:buNone/>
              <a:defRPr sz="2844"/>
            </a:lvl7pPr>
            <a:lvl8pPr marL="4552064" indent="0">
              <a:buNone/>
              <a:defRPr sz="2844"/>
            </a:lvl8pPr>
            <a:lvl9pPr marL="5202359" indent="0">
              <a:buNone/>
              <a:defRPr sz="2844"/>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3398813" y="7633554"/>
            <a:ext cx="10404158" cy="1144693"/>
          </a:xfrm>
        </p:spPr>
        <p:txBody>
          <a:bodyPr/>
          <a:lstStyle>
            <a:lvl1pPr marL="0" indent="0">
              <a:buNone/>
              <a:defRPr sz="1991"/>
            </a:lvl1pPr>
            <a:lvl2pPr marL="650296" indent="0">
              <a:buNone/>
              <a:defRPr sz="1707"/>
            </a:lvl2pPr>
            <a:lvl3pPr marL="1300590" indent="0">
              <a:buNone/>
              <a:defRPr sz="1422"/>
            </a:lvl3pPr>
            <a:lvl4pPr marL="1950886" indent="0">
              <a:buNone/>
              <a:defRPr sz="1280"/>
            </a:lvl4pPr>
            <a:lvl5pPr marL="2601179" indent="0">
              <a:buNone/>
              <a:defRPr sz="1280"/>
            </a:lvl5pPr>
            <a:lvl6pPr marL="3251474" indent="0">
              <a:buNone/>
              <a:defRPr sz="1280"/>
            </a:lvl6pPr>
            <a:lvl7pPr marL="3901769" indent="0">
              <a:buNone/>
              <a:defRPr sz="1280"/>
            </a:lvl7pPr>
            <a:lvl8pPr marL="4552064" indent="0">
              <a:buNone/>
              <a:defRPr sz="1280"/>
            </a:lvl8pPr>
            <a:lvl9pPr marL="520235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22643F7-6567-40C6-972D-CDA84E9B1B74}" type="slidenum">
              <a:rPr lang="en-US" altLang="en-US"/>
              <a:pPr>
                <a:defRPr/>
              </a:pPr>
              <a:t>‹#›</a:t>
            </a:fld>
            <a:endParaRPr lang="en-US" altLang="en-US"/>
          </a:p>
        </p:txBody>
      </p:sp>
    </p:spTree>
    <p:extLst>
      <p:ext uri="{BB962C8B-B14F-4D97-AF65-F5344CB8AC3E}">
        <p14:creationId xmlns:p14="http://schemas.microsoft.com/office/powerpoint/2010/main" val="3639358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67860" y="395295"/>
            <a:ext cx="15604543" cy="162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67860" y="2276482"/>
            <a:ext cx="15604543" cy="644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p:cNvSpPr>
            <a:spLocks noGrp="1" noChangeArrowheads="1"/>
          </p:cNvSpPr>
          <p:nvPr>
            <p:ph type="dt" sz="half" idx="2"/>
          </p:nvPr>
        </p:nvSpPr>
        <p:spPr bwMode="auto">
          <a:xfrm>
            <a:off x="867863" y="8880475"/>
            <a:ext cx="4045074"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700" smtClean="0">
                <a:latin typeface="Garamond" panose="02020404030301010803" pitchFamily="18" charset="0"/>
              </a:defRPr>
            </a:lvl1pPr>
          </a:lstStyle>
          <a:p>
            <a:pPr>
              <a:defRPr/>
            </a:pPr>
            <a:endParaRPr lang="en-US" altLang="en-US"/>
          </a:p>
        </p:txBody>
      </p:sp>
      <p:sp>
        <p:nvSpPr>
          <p:cNvPr id="28677" name="Rectangle 5"/>
          <p:cNvSpPr>
            <a:spLocks noGrp="1" noChangeArrowheads="1"/>
          </p:cNvSpPr>
          <p:nvPr>
            <p:ph type="ftr" sz="quarter" idx="3"/>
          </p:nvPr>
        </p:nvSpPr>
        <p:spPr bwMode="auto">
          <a:xfrm>
            <a:off x="5924736" y="8886825"/>
            <a:ext cx="5490801"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700" smtClean="0">
                <a:latin typeface="Garamond" panose="02020404030301010803" pitchFamily="18" charset="0"/>
              </a:defRPr>
            </a:lvl1pPr>
          </a:lstStyle>
          <a:p>
            <a:pPr>
              <a:defRPr/>
            </a:pPr>
            <a:endParaRPr lang="en-US" altLang="en-US"/>
          </a:p>
        </p:txBody>
      </p:sp>
      <p:sp>
        <p:nvSpPr>
          <p:cNvPr id="28678" name="Rectangle 6"/>
          <p:cNvSpPr>
            <a:spLocks noGrp="1" noChangeArrowheads="1"/>
          </p:cNvSpPr>
          <p:nvPr>
            <p:ph type="sldNum" sz="quarter" idx="4"/>
          </p:nvPr>
        </p:nvSpPr>
        <p:spPr bwMode="auto">
          <a:xfrm>
            <a:off x="12427330" y="8880475"/>
            <a:ext cx="4045073"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700" smtClean="0">
                <a:latin typeface="Garamond" panose="02020404030301010803" pitchFamily="18" charset="0"/>
              </a:defRPr>
            </a:lvl1pPr>
          </a:lstStyle>
          <a:p>
            <a:pPr>
              <a:defRPr/>
            </a:pPr>
            <a:fld id="{B4D01BDA-0D17-4E45-BE94-D2D9F0E22E1F}" type="slidenum">
              <a:rPr lang="en-US" altLang="en-US"/>
              <a:pPr>
                <a:defRPr/>
              </a:pPr>
              <a:t>‹#›</a:t>
            </a:fld>
            <a:endParaRPr lang="en-US" altLang="en-US"/>
          </a:p>
        </p:txBody>
      </p:sp>
      <p:sp>
        <p:nvSpPr>
          <p:cNvPr id="1031" name="Freeform 7"/>
          <p:cNvSpPr>
            <a:spLocks noChangeArrowheads="1"/>
          </p:cNvSpPr>
          <p:nvPr/>
        </p:nvSpPr>
        <p:spPr bwMode="auto">
          <a:xfrm>
            <a:off x="721811" y="325445"/>
            <a:ext cx="15606659" cy="866775"/>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extLst>
        </p:spPr>
        <p:txBody>
          <a:bodyPr/>
          <a:lstStyle/>
          <a:p>
            <a:pPr>
              <a:defRPr/>
            </a:pPr>
            <a:endParaRPr lang="en-US" sz="4268">
              <a:latin typeface="Optima" charset="0"/>
              <a:ea typeface="ＭＳ Ｐゴシック" charset="-128"/>
              <a:sym typeface="Optima" charset="0"/>
            </a:endParaRPr>
          </a:p>
        </p:txBody>
      </p:sp>
    </p:spTree>
  </p:cSld>
  <p:clrMap bg1="lt1" tx1="dk1" bg2="lt2" tx2="dk2" accent1="accent1" accent2="accent2" accent3="accent3" accent4="accent4" accent5="accent5" accent6="accent6" hlink="hlink" folHlink="folHlink"/>
  <p:sldLayoutIdLst>
    <p:sldLayoutId id="2147483869"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rtl="0" eaLnBrk="0" fontAlgn="base" hangingPunct="0">
        <a:spcBef>
          <a:spcPct val="0"/>
        </a:spcBef>
        <a:spcAft>
          <a:spcPct val="0"/>
        </a:spcAft>
        <a:defRPr sz="5900">
          <a:solidFill>
            <a:schemeClr val="tx1"/>
          </a:solidFill>
          <a:latin typeface="+mj-lt"/>
          <a:ea typeface="MS PGothic" panose="020B0600070205080204" pitchFamily="34" charset="-128"/>
          <a:cs typeface="+mj-cs"/>
        </a:defRPr>
      </a:lvl1pPr>
      <a:lvl2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2pPr>
      <a:lvl3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3pPr>
      <a:lvl4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4pPr>
      <a:lvl5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5pPr>
      <a:lvl6pPr marL="650296" algn="l" rtl="0" eaLnBrk="1" fontAlgn="base" hangingPunct="1">
        <a:spcBef>
          <a:spcPct val="0"/>
        </a:spcBef>
        <a:spcAft>
          <a:spcPct val="0"/>
        </a:spcAft>
        <a:defRPr sz="5973">
          <a:solidFill>
            <a:schemeClr val="tx1"/>
          </a:solidFill>
          <a:latin typeface="Garamond" pitchFamily="18" charset="0"/>
        </a:defRPr>
      </a:lvl6pPr>
      <a:lvl7pPr marL="1300590" algn="l" rtl="0" eaLnBrk="1" fontAlgn="base" hangingPunct="1">
        <a:spcBef>
          <a:spcPct val="0"/>
        </a:spcBef>
        <a:spcAft>
          <a:spcPct val="0"/>
        </a:spcAft>
        <a:defRPr sz="5973">
          <a:solidFill>
            <a:schemeClr val="tx1"/>
          </a:solidFill>
          <a:latin typeface="Garamond" pitchFamily="18" charset="0"/>
        </a:defRPr>
      </a:lvl7pPr>
      <a:lvl8pPr marL="1950886" algn="l" rtl="0" eaLnBrk="1" fontAlgn="base" hangingPunct="1">
        <a:spcBef>
          <a:spcPct val="0"/>
        </a:spcBef>
        <a:spcAft>
          <a:spcPct val="0"/>
        </a:spcAft>
        <a:defRPr sz="5973">
          <a:solidFill>
            <a:schemeClr val="tx1"/>
          </a:solidFill>
          <a:latin typeface="Garamond" pitchFamily="18" charset="0"/>
        </a:defRPr>
      </a:lvl8pPr>
      <a:lvl9pPr marL="2601179" algn="l" rtl="0" eaLnBrk="1" fontAlgn="base" hangingPunct="1">
        <a:spcBef>
          <a:spcPct val="0"/>
        </a:spcBef>
        <a:spcAft>
          <a:spcPct val="0"/>
        </a:spcAft>
        <a:defRPr sz="5973">
          <a:solidFill>
            <a:schemeClr val="tx1"/>
          </a:solidFill>
          <a:latin typeface="Garamond" pitchFamily="18" charset="0"/>
        </a:defRPr>
      </a:lvl9pPr>
    </p:titleStyle>
    <p:bodyStyle>
      <a:lvl1pPr marL="487412" indent="-487412" algn="l" rtl="0" eaLnBrk="0" fontAlgn="base" hangingPunct="0">
        <a:spcBef>
          <a:spcPct val="20000"/>
        </a:spcBef>
        <a:spcAft>
          <a:spcPct val="0"/>
        </a:spcAft>
        <a:buClr>
          <a:schemeClr val="bg2"/>
        </a:buClr>
        <a:buSzPct val="45000"/>
        <a:buFont typeface="Wingdings" panose="05000000000000000000" pitchFamily="2" charset="2"/>
        <a:buChar char="n"/>
        <a:defRPr sz="4200">
          <a:solidFill>
            <a:schemeClr val="tx1"/>
          </a:solidFill>
          <a:latin typeface="+mn-lt"/>
          <a:ea typeface="MS PGothic" panose="020B0600070205080204" pitchFamily="34" charset="-128"/>
          <a:cs typeface="+mn-cs"/>
        </a:defRPr>
      </a:lvl1pPr>
      <a:lvl2pPr marL="952596" indent="-462009" algn="l" rtl="0" eaLnBrk="0" fontAlgn="base" hangingPunct="0">
        <a:spcBef>
          <a:spcPct val="20000"/>
        </a:spcBef>
        <a:spcAft>
          <a:spcPct val="0"/>
        </a:spcAft>
        <a:buClr>
          <a:schemeClr val="bg2"/>
        </a:buClr>
        <a:buSzPct val="45000"/>
        <a:buFont typeface="Wingdings" panose="05000000000000000000" pitchFamily="2" charset="2"/>
        <a:buChar char="q"/>
        <a:defRPr sz="3600">
          <a:solidFill>
            <a:schemeClr val="tx1"/>
          </a:solidFill>
          <a:latin typeface="+mn-lt"/>
          <a:ea typeface="MS PGothic" panose="020B0600070205080204" pitchFamily="34" charset="-128"/>
        </a:defRPr>
      </a:lvl2pPr>
      <a:lvl3pPr marL="1452709" indent="-498525" algn="l" rtl="0" eaLnBrk="0" fontAlgn="base" hangingPunct="0">
        <a:spcBef>
          <a:spcPct val="20000"/>
        </a:spcBef>
        <a:spcAft>
          <a:spcPct val="0"/>
        </a:spcAft>
        <a:buClr>
          <a:schemeClr val="bg2"/>
        </a:buClr>
        <a:buSzPct val="45000"/>
        <a:buFont typeface="Wingdings" panose="05000000000000000000" pitchFamily="2" charset="2"/>
        <a:buChar char="n"/>
        <a:defRPr sz="3101">
          <a:solidFill>
            <a:schemeClr val="tx1"/>
          </a:solidFill>
          <a:latin typeface="+mn-lt"/>
          <a:ea typeface="MS PGothic" panose="020B0600070205080204" pitchFamily="34" charset="-128"/>
        </a:defRPr>
      </a:lvl3pPr>
      <a:lvl4pPr marL="1905191" indent="-449308" algn="l" rtl="0" eaLnBrk="0" fontAlgn="base" hangingPunct="0">
        <a:spcBef>
          <a:spcPct val="20000"/>
        </a:spcBef>
        <a:spcAft>
          <a:spcPct val="0"/>
        </a:spcAft>
        <a:buClr>
          <a:schemeClr val="bg2"/>
        </a:buClr>
        <a:buSzPct val="45000"/>
        <a:buFont typeface="Wingdings" panose="05000000000000000000" pitchFamily="2" charset="2"/>
        <a:buChar char="q"/>
        <a:defRPr sz="2801">
          <a:solidFill>
            <a:schemeClr val="tx1"/>
          </a:solidFill>
          <a:latin typeface="+mn-lt"/>
          <a:ea typeface="MS PGothic" panose="020B0600070205080204" pitchFamily="34" charset="-128"/>
        </a:defRPr>
      </a:lvl4pPr>
      <a:lvl5pPr marL="2391014" indent="-482648" algn="l" rtl="0" eaLnBrk="0" fontAlgn="base" hangingPunct="0">
        <a:spcBef>
          <a:spcPct val="20000"/>
        </a:spcBef>
        <a:spcAft>
          <a:spcPct val="0"/>
        </a:spcAft>
        <a:buClr>
          <a:schemeClr val="bg2"/>
        </a:buClr>
        <a:buSzPct val="45000"/>
        <a:buFont typeface="Wingdings" panose="05000000000000000000" pitchFamily="2" charset="2"/>
        <a:buChar char="§"/>
        <a:defRPr sz="2801">
          <a:solidFill>
            <a:schemeClr val="tx1"/>
          </a:solidFill>
          <a:latin typeface="+mn-lt"/>
          <a:ea typeface="MS PGothic" panose="020B0600070205080204" pitchFamily="34" charset="-128"/>
        </a:defRPr>
      </a:lvl5pPr>
      <a:lvl6pPr marL="3041484"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6pPr>
      <a:lvl7pPr marL="3691780"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7pPr>
      <a:lvl8pPr marL="4342074"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8pPr>
      <a:lvl9pPr marL="4992368" indent="-483206"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9pPr>
    </p:bodyStyle>
    <p:otherStyle>
      <a:defPPr>
        <a:defRPr lang="en-US"/>
      </a:defPPr>
      <a:lvl1pPr marL="0" algn="l" defTabSz="1300590" rtl="0" eaLnBrk="1" latinLnBrk="0" hangingPunct="1">
        <a:defRPr sz="2561" kern="1200">
          <a:solidFill>
            <a:schemeClr val="tx1"/>
          </a:solidFill>
          <a:latin typeface="+mn-lt"/>
          <a:ea typeface="+mn-ea"/>
          <a:cs typeface="+mn-cs"/>
        </a:defRPr>
      </a:lvl1pPr>
      <a:lvl2pPr marL="650296" algn="l" defTabSz="1300590" rtl="0" eaLnBrk="1" latinLnBrk="0" hangingPunct="1">
        <a:defRPr sz="2561" kern="1200">
          <a:solidFill>
            <a:schemeClr val="tx1"/>
          </a:solidFill>
          <a:latin typeface="+mn-lt"/>
          <a:ea typeface="+mn-ea"/>
          <a:cs typeface="+mn-cs"/>
        </a:defRPr>
      </a:lvl2pPr>
      <a:lvl3pPr marL="1300590" algn="l" defTabSz="1300590" rtl="0" eaLnBrk="1" latinLnBrk="0" hangingPunct="1">
        <a:defRPr sz="2561" kern="1200">
          <a:solidFill>
            <a:schemeClr val="tx1"/>
          </a:solidFill>
          <a:latin typeface="+mn-lt"/>
          <a:ea typeface="+mn-ea"/>
          <a:cs typeface="+mn-cs"/>
        </a:defRPr>
      </a:lvl3pPr>
      <a:lvl4pPr marL="1950886" algn="l" defTabSz="1300590" rtl="0" eaLnBrk="1" latinLnBrk="0" hangingPunct="1">
        <a:defRPr sz="2561" kern="1200">
          <a:solidFill>
            <a:schemeClr val="tx1"/>
          </a:solidFill>
          <a:latin typeface="+mn-lt"/>
          <a:ea typeface="+mn-ea"/>
          <a:cs typeface="+mn-cs"/>
        </a:defRPr>
      </a:lvl4pPr>
      <a:lvl5pPr marL="2601179" algn="l" defTabSz="1300590" rtl="0" eaLnBrk="1" latinLnBrk="0" hangingPunct="1">
        <a:defRPr sz="2561" kern="1200">
          <a:solidFill>
            <a:schemeClr val="tx1"/>
          </a:solidFill>
          <a:latin typeface="+mn-lt"/>
          <a:ea typeface="+mn-ea"/>
          <a:cs typeface="+mn-cs"/>
        </a:defRPr>
      </a:lvl5pPr>
      <a:lvl6pPr marL="3251474" algn="l" defTabSz="1300590" rtl="0" eaLnBrk="1" latinLnBrk="0" hangingPunct="1">
        <a:defRPr sz="2561" kern="1200">
          <a:solidFill>
            <a:schemeClr val="tx1"/>
          </a:solidFill>
          <a:latin typeface="+mn-lt"/>
          <a:ea typeface="+mn-ea"/>
          <a:cs typeface="+mn-cs"/>
        </a:defRPr>
      </a:lvl6pPr>
      <a:lvl7pPr marL="3901769" algn="l" defTabSz="1300590" rtl="0" eaLnBrk="1" latinLnBrk="0" hangingPunct="1">
        <a:defRPr sz="2561" kern="1200">
          <a:solidFill>
            <a:schemeClr val="tx1"/>
          </a:solidFill>
          <a:latin typeface="+mn-lt"/>
          <a:ea typeface="+mn-ea"/>
          <a:cs typeface="+mn-cs"/>
        </a:defRPr>
      </a:lvl7pPr>
      <a:lvl8pPr marL="4552064" algn="l" defTabSz="1300590" rtl="0" eaLnBrk="1" latinLnBrk="0" hangingPunct="1">
        <a:defRPr sz="2561" kern="1200">
          <a:solidFill>
            <a:schemeClr val="tx1"/>
          </a:solidFill>
          <a:latin typeface="+mn-lt"/>
          <a:ea typeface="+mn-ea"/>
          <a:cs typeface="+mn-cs"/>
        </a:defRPr>
      </a:lvl8pPr>
      <a:lvl9pPr marL="5202359" algn="l" defTabSz="1300590" rtl="0" eaLnBrk="1" latinLnBrk="0" hangingPunct="1">
        <a:defRPr sz="25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warner@kentlaw.iit.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ctrTitle"/>
          </p:nvPr>
        </p:nvSpPr>
        <p:spPr>
          <a:xfrm>
            <a:off x="3467899" y="2166942"/>
            <a:ext cx="10842625" cy="2492375"/>
          </a:xfrm>
        </p:spPr>
        <p:txBody>
          <a:bodyPr vert="horz" wrap="square" lIns="137160" tIns="0" rIns="164592" bIns="0" numCol="1" anchor="t" anchorCtr="0" compatLnSpc="1">
            <a:prstTxWarp prst="textNoShape">
              <a:avLst/>
            </a:prstTxWarp>
          </a:bodyPr>
          <a:lstStyle/>
          <a:p>
            <a:pPr eaLnBrk="1" hangingPunct="1">
              <a:defRPr/>
            </a:pPr>
            <a:r>
              <a:rPr lang="en-US" altLang="en-US" dirty="0">
                <a:ea typeface="ＭＳ Ｐゴシック" charset="0"/>
              </a:rPr>
              <a:t>Risk Assessment</a:t>
            </a:r>
            <a:endParaRPr altLang="en-US" dirty="0">
              <a:ea typeface="ＭＳ Ｐゴシック" charset="0"/>
            </a:endParaRPr>
          </a:p>
        </p:txBody>
      </p:sp>
      <p:sp>
        <p:nvSpPr>
          <p:cNvPr id="5123" name="Rectangle 2"/>
          <p:cNvSpPr>
            <a:spLocks noGrp="1" noChangeArrowheads="1"/>
          </p:cNvSpPr>
          <p:nvPr>
            <p:ph type="subTitle" idx="1"/>
          </p:nvPr>
        </p:nvSpPr>
        <p:spPr>
          <a:xfrm>
            <a:off x="4985544" y="5743580"/>
            <a:ext cx="9320212" cy="2492375"/>
          </a:xfrm>
        </p:spPr>
        <p:txBody>
          <a:bodyPr vert="horz" wrap="square" lIns="45720" tIns="0" rIns="45720" bIns="0" numCol="1" anchor="t" anchorCtr="0" compatLnSpc="1">
            <a:prstTxWarp prst="textNoShape">
              <a:avLst/>
            </a:prstTxWarp>
          </a:bodyPr>
          <a:lstStyle/>
          <a:p>
            <a:pPr eaLnBrk="1" hangingPunct="1">
              <a:buFont typeface="Wingdings" charset="0"/>
              <a:buNone/>
              <a:defRPr/>
            </a:pPr>
            <a:r>
              <a:rPr lang="en-US" sz="3200" dirty="0"/>
              <a:t>Richard Warner, Professor, Chicago-Kent College of Law, </a:t>
            </a:r>
            <a:r>
              <a:rPr lang="en-US" sz="3200" dirty="0">
                <a:hlinkClick r:id="rId2"/>
              </a:rPr>
              <a:t>rwarner@kentlaw.iit.edu</a:t>
            </a:r>
            <a:r>
              <a:rPr lang="en-US" sz="3200" dirty="0"/>
              <a:t> </a:t>
            </a:r>
          </a:p>
          <a:p>
            <a:pPr eaLnBrk="1" hangingPunct="1">
              <a:buFont typeface="Wingdings" charset="0"/>
              <a:buNone/>
              <a:defRPr/>
            </a:pPr>
            <a:endParaRPr lang="en-US" altLang="en-US" sz="3000" dirty="0"/>
          </a:p>
          <a:p>
            <a:pPr eaLnBrk="1" hangingPunct="1">
              <a:lnSpc>
                <a:spcPct val="90000"/>
              </a:lnSpc>
              <a:spcBef>
                <a:spcPts val="2100"/>
              </a:spcBef>
            </a:pPr>
            <a:endParaRPr lang="en-US" altLang="en-US" sz="3000" dirty="0"/>
          </a:p>
          <a:p>
            <a:pPr eaLnBrk="1" hangingPunct="1">
              <a:lnSpc>
                <a:spcPct val="90000"/>
              </a:lnSpc>
              <a:spcBef>
                <a:spcPts val="2100"/>
              </a:spcBef>
            </a:pPr>
            <a:endParaRPr lang="en-US" altLang="en-US" sz="3000" dirty="0"/>
          </a:p>
        </p:txBody>
      </p:sp>
    </p:spTree>
    <p:extLst>
      <p:ext uri="{BB962C8B-B14F-4D97-AF65-F5344CB8AC3E}">
        <p14:creationId xmlns:p14="http://schemas.microsoft.com/office/powerpoint/2010/main" val="365766022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D3680-1F10-0238-0587-CA7EAF2B3375}"/>
              </a:ext>
            </a:extLst>
          </p:cNvPr>
          <p:cNvSpPr>
            <a:spLocks noGrp="1"/>
          </p:cNvSpPr>
          <p:nvPr>
            <p:ph type="title"/>
          </p:nvPr>
        </p:nvSpPr>
        <p:spPr/>
        <p:txBody>
          <a:bodyPr/>
          <a:lstStyle/>
          <a:p>
            <a:r>
              <a:rPr lang="en-US" dirty="0"/>
              <a:t>Three More Points</a:t>
            </a:r>
          </a:p>
        </p:txBody>
      </p:sp>
      <p:sp>
        <p:nvSpPr>
          <p:cNvPr id="3" name="Content Placeholder 2">
            <a:extLst>
              <a:ext uri="{FF2B5EF4-FFF2-40B4-BE49-F238E27FC236}">
                <a16:creationId xmlns:a16="http://schemas.microsoft.com/office/drawing/2014/main" id="{C5E5F879-107E-79BF-2B9D-882E5B5ABDE5}"/>
              </a:ext>
            </a:extLst>
          </p:cNvPr>
          <p:cNvSpPr>
            <a:spLocks noGrp="1"/>
          </p:cNvSpPr>
          <p:nvPr>
            <p:ph idx="1"/>
          </p:nvPr>
        </p:nvSpPr>
        <p:spPr>
          <a:xfrm>
            <a:off x="867860" y="2025657"/>
            <a:ext cx="15604543" cy="6443663"/>
          </a:xfrm>
        </p:spPr>
        <p:txBody>
          <a:bodyPr/>
          <a:lstStyle/>
          <a:p>
            <a:r>
              <a:rPr lang="en-US" dirty="0"/>
              <a:t>First, we oversimplified a network owner’s decision by assuming just one defense option was available. </a:t>
            </a:r>
          </a:p>
          <a:p>
            <a:pPr lvl="1"/>
            <a:r>
              <a:rPr lang="en-US" dirty="0"/>
              <a:t>In reality, the owner will have a variety of different defensive options available, different combinations — in our earlier terms — of guards, locked doors, and authentication. </a:t>
            </a:r>
          </a:p>
          <a:p>
            <a:pPr lvl="1"/>
            <a:r>
              <a:rPr lang="en-US" dirty="0"/>
              <a:t>They will cost different amounts and differ in the extent to which they reduce expected losses. What the owner should do is strike a compromise between minimizing expected losses while also minimizing what they spend to do so. More precisely, we want them to meet this risk management goal: Choose defensive measures to minimize the sum of these two amounts: the expected losses remaining with those defensive measures + the cost of the defensive measures</a:t>
            </a:r>
          </a:p>
        </p:txBody>
      </p:sp>
    </p:spTree>
    <p:extLst>
      <p:ext uri="{BB962C8B-B14F-4D97-AF65-F5344CB8AC3E}">
        <p14:creationId xmlns:p14="http://schemas.microsoft.com/office/powerpoint/2010/main" val="3206886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D616A-F2C3-9971-BB7D-31189E0E2A4A}"/>
              </a:ext>
            </a:extLst>
          </p:cNvPr>
          <p:cNvSpPr>
            <a:spLocks noGrp="1"/>
          </p:cNvSpPr>
          <p:nvPr>
            <p:ph type="title"/>
          </p:nvPr>
        </p:nvSpPr>
        <p:spPr/>
        <p:txBody>
          <a:bodyPr/>
          <a:lstStyle/>
          <a:p>
            <a:r>
              <a:rPr lang="en-US" dirty="0"/>
              <a:t>What The Owner Should Do</a:t>
            </a:r>
          </a:p>
        </p:txBody>
      </p:sp>
      <p:sp>
        <p:nvSpPr>
          <p:cNvPr id="3" name="Content Placeholder 2">
            <a:extLst>
              <a:ext uri="{FF2B5EF4-FFF2-40B4-BE49-F238E27FC236}">
                <a16:creationId xmlns:a16="http://schemas.microsoft.com/office/drawing/2014/main" id="{8F673AC0-A2D5-BCCB-9710-78D04931430C}"/>
              </a:ext>
            </a:extLst>
          </p:cNvPr>
          <p:cNvSpPr>
            <a:spLocks noGrp="1"/>
          </p:cNvSpPr>
          <p:nvPr>
            <p:ph idx="1"/>
          </p:nvPr>
        </p:nvSpPr>
        <p:spPr>
          <a:xfrm>
            <a:off x="867859" y="1654968"/>
            <a:ext cx="15604543" cy="6443663"/>
          </a:xfrm>
        </p:spPr>
        <p:txBody>
          <a:bodyPr/>
          <a:lstStyle/>
          <a:p>
            <a:r>
              <a:rPr lang="en-US" dirty="0"/>
              <a:t>Compromise between minimizing expected losses while also minimizing what they spend to do so. </a:t>
            </a:r>
          </a:p>
          <a:p>
            <a:r>
              <a:rPr lang="en-US" dirty="0"/>
              <a:t>More precisely, we want them to meet this risk management goal: </a:t>
            </a:r>
          </a:p>
          <a:p>
            <a:pPr lvl="1"/>
            <a:r>
              <a:rPr lang="en-US" dirty="0"/>
              <a:t>Choose defensive measures to minimize the sum of these two amounts: the expected losses remaining with those defensive measures + the cost of the defensive measures. </a:t>
            </a:r>
          </a:p>
          <a:p>
            <a:r>
              <a:rPr lang="en-US" dirty="0"/>
              <a:t>Meeting this goal requires having the necessary information about the dollar amount of losses imposed by various types of unauthorized access and about the probability that those types of unauthorized access will occur.</a:t>
            </a:r>
          </a:p>
        </p:txBody>
      </p:sp>
    </p:spTree>
    <p:extLst>
      <p:ext uri="{BB962C8B-B14F-4D97-AF65-F5344CB8AC3E}">
        <p14:creationId xmlns:p14="http://schemas.microsoft.com/office/powerpoint/2010/main" val="2156397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22A17-54D2-111B-939B-74B050F9B0BC}"/>
              </a:ext>
            </a:extLst>
          </p:cNvPr>
          <p:cNvSpPr>
            <a:spLocks noGrp="1"/>
          </p:cNvSpPr>
          <p:nvPr>
            <p:ph type="title"/>
          </p:nvPr>
        </p:nvSpPr>
        <p:spPr/>
        <p:txBody>
          <a:bodyPr/>
          <a:lstStyle/>
          <a:p>
            <a:r>
              <a:rPr lang="en-US" dirty="0"/>
              <a:t>The Second —Critically Important — Point</a:t>
            </a:r>
          </a:p>
        </p:txBody>
      </p:sp>
      <p:sp>
        <p:nvSpPr>
          <p:cNvPr id="3" name="Content Placeholder 2">
            <a:extLst>
              <a:ext uri="{FF2B5EF4-FFF2-40B4-BE49-F238E27FC236}">
                <a16:creationId xmlns:a16="http://schemas.microsoft.com/office/drawing/2014/main" id="{07EB04C2-BD5A-1B88-77E7-06D526B91C88}"/>
              </a:ext>
            </a:extLst>
          </p:cNvPr>
          <p:cNvSpPr>
            <a:spLocks noGrp="1"/>
          </p:cNvSpPr>
          <p:nvPr>
            <p:ph idx="1"/>
          </p:nvPr>
        </p:nvSpPr>
        <p:spPr/>
        <p:txBody>
          <a:bodyPr/>
          <a:lstStyle/>
          <a:p>
            <a:r>
              <a:rPr lang="en-US" dirty="0"/>
              <a:t>We assumed Alice knew the amount and probability of losses caused by weak cybersecurity. </a:t>
            </a:r>
          </a:p>
          <a:p>
            <a:r>
              <a:rPr lang="en-US" dirty="0"/>
              <a:t>In reality, we typically lack sufficient information about the amounts of losses and their probability. </a:t>
            </a:r>
          </a:p>
          <a:p>
            <a:r>
              <a:rPr lang="en-US" dirty="0"/>
              <a:t>We need information that provides a basis for reasonably accurate estimates of the probability of specific types of security incidents of a specific cost. </a:t>
            </a:r>
          </a:p>
          <a:p>
            <a:r>
              <a:rPr lang="en-US" dirty="0"/>
              <a:t>The information consists of data about the size, type, time, and costs of a breach, plus attributes about the organization attacked and its defenses. </a:t>
            </a:r>
          </a:p>
        </p:txBody>
      </p:sp>
    </p:spTree>
    <p:extLst>
      <p:ext uri="{BB962C8B-B14F-4D97-AF65-F5344CB8AC3E}">
        <p14:creationId xmlns:p14="http://schemas.microsoft.com/office/powerpoint/2010/main" val="2181419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23EE-16EE-EAE8-6240-E2FDA75D1F80}"/>
              </a:ext>
            </a:extLst>
          </p:cNvPr>
          <p:cNvSpPr>
            <a:spLocks noGrp="1"/>
          </p:cNvSpPr>
          <p:nvPr>
            <p:ph type="title"/>
          </p:nvPr>
        </p:nvSpPr>
        <p:spPr/>
        <p:txBody>
          <a:bodyPr/>
          <a:lstStyle/>
          <a:p>
            <a:r>
              <a:rPr lang="en-US" dirty="0"/>
              <a:t>What Are The Losses?</a:t>
            </a:r>
          </a:p>
        </p:txBody>
      </p:sp>
      <p:sp>
        <p:nvSpPr>
          <p:cNvPr id="3" name="Content Placeholder 2">
            <a:extLst>
              <a:ext uri="{FF2B5EF4-FFF2-40B4-BE49-F238E27FC236}">
                <a16:creationId xmlns:a16="http://schemas.microsoft.com/office/drawing/2014/main" id="{9A3182E0-68A8-BF9C-B140-562B54C998F0}"/>
              </a:ext>
            </a:extLst>
          </p:cNvPr>
          <p:cNvSpPr>
            <a:spLocks noGrp="1"/>
          </p:cNvSpPr>
          <p:nvPr>
            <p:ph idx="1"/>
          </p:nvPr>
        </p:nvSpPr>
        <p:spPr/>
        <p:txBody>
          <a:bodyPr/>
          <a:lstStyle/>
          <a:p>
            <a:r>
              <a:rPr lang="en-US" dirty="0"/>
              <a:t>And why do we lack relevant information about them? </a:t>
            </a:r>
          </a:p>
          <a:p>
            <a:r>
              <a:rPr lang="en-US" dirty="0"/>
              <a:t>We divide them into three types of losses: business, consumer, and societal.</a:t>
            </a:r>
          </a:p>
        </p:txBody>
      </p:sp>
    </p:spTree>
    <p:extLst>
      <p:ext uri="{BB962C8B-B14F-4D97-AF65-F5344CB8AC3E}">
        <p14:creationId xmlns:p14="http://schemas.microsoft.com/office/powerpoint/2010/main" val="3483088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C9A3D-CD24-16D4-7C39-745F87D61121}"/>
              </a:ext>
            </a:extLst>
          </p:cNvPr>
          <p:cNvSpPr>
            <a:spLocks noGrp="1"/>
          </p:cNvSpPr>
          <p:nvPr>
            <p:ph type="title"/>
          </p:nvPr>
        </p:nvSpPr>
        <p:spPr/>
        <p:txBody>
          <a:bodyPr/>
          <a:lstStyle/>
          <a:p>
            <a:r>
              <a:rPr lang="en-US" dirty="0"/>
              <a:t>Business Losses</a:t>
            </a:r>
          </a:p>
        </p:txBody>
      </p:sp>
      <p:sp>
        <p:nvSpPr>
          <p:cNvPr id="3" name="Content Placeholder 2">
            <a:extLst>
              <a:ext uri="{FF2B5EF4-FFF2-40B4-BE49-F238E27FC236}">
                <a16:creationId xmlns:a16="http://schemas.microsoft.com/office/drawing/2014/main" id="{AAE8F8A5-FBA1-FD08-5D42-6716E8438DE4}"/>
              </a:ext>
            </a:extLst>
          </p:cNvPr>
          <p:cNvSpPr>
            <a:spLocks noGrp="1"/>
          </p:cNvSpPr>
          <p:nvPr>
            <p:ph idx="1"/>
          </p:nvPr>
        </p:nvSpPr>
        <p:spPr>
          <a:xfrm>
            <a:off x="866431" y="1654968"/>
            <a:ext cx="15604543" cy="7565232"/>
          </a:xfrm>
        </p:spPr>
        <p:txBody>
          <a:bodyPr/>
          <a:lstStyle/>
          <a:p>
            <a:r>
              <a:rPr lang="en-US" dirty="0"/>
              <a:t>Losses from business interruption, damage, theft, ransom payments in ransomware attacks, and breach investigation and remediation. </a:t>
            </a:r>
          </a:p>
          <a:p>
            <a:pPr lvl="1"/>
            <a:r>
              <a:rPr lang="en-US" dirty="0"/>
              <a:t>Reputational losses, statutory and regulatory fines and penalties and mandatory breach notification costs. </a:t>
            </a:r>
          </a:p>
          <a:p>
            <a:r>
              <a:rPr lang="en-US" dirty="0"/>
              <a:t>Reports of business losses are readily available, but they do not report all the needed information.</a:t>
            </a:r>
          </a:p>
          <a:p>
            <a:r>
              <a:rPr lang="en-US" dirty="0"/>
              <a:t>Need: information about the size, type, time, and costs of a breach, plus attributes about the organization attacked and its defenses. </a:t>
            </a:r>
          </a:p>
          <a:p>
            <a:pPr lvl="1"/>
            <a:r>
              <a:rPr lang="en-US" dirty="0"/>
              <a:t>The reports typically note the aggregate cost to a business of a data breach.</a:t>
            </a:r>
          </a:p>
        </p:txBody>
      </p:sp>
    </p:spTree>
    <p:extLst>
      <p:ext uri="{BB962C8B-B14F-4D97-AF65-F5344CB8AC3E}">
        <p14:creationId xmlns:p14="http://schemas.microsoft.com/office/powerpoint/2010/main" val="3556933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B0106-F13B-5685-650C-3290FDE7BB6C}"/>
              </a:ext>
            </a:extLst>
          </p:cNvPr>
          <p:cNvSpPr>
            <a:spLocks noGrp="1"/>
          </p:cNvSpPr>
          <p:nvPr>
            <p:ph type="title"/>
          </p:nvPr>
        </p:nvSpPr>
        <p:spPr/>
        <p:txBody>
          <a:bodyPr/>
          <a:lstStyle/>
          <a:p>
            <a:r>
              <a:rPr lang="en-US" dirty="0"/>
              <a:t>Consumer Losses</a:t>
            </a:r>
          </a:p>
        </p:txBody>
      </p:sp>
      <p:sp>
        <p:nvSpPr>
          <p:cNvPr id="3" name="Content Placeholder 2">
            <a:extLst>
              <a:ext uri="{FF2B5EF4-FFF2-40B4-BE49-F238E27FC236}">
                <a16:creationId xmlns:a16="http://schemas.microsoft.com/office/drawing/2014/main" id="{09D80B85-7FAE-533C-7435-5E711388A383}"/>
              </a:ext>
            </a:extLst>
          </p:cNvPr>
          <p:cNvSpPr>
            <a:spLocks noGrp="1"/>
          </p:cNvSpPr>
          <p:nvPr>
            <p:ph idx="1"/>
          </p:nvPr>
        </p:nvSpPr>
        <p:spPr>
          <a:xfrm>
            <a:off x="851191" y="1654968"/>
            <a:ext cx="15604543" cy="8098632"/>
          </a:xfrm>
        </p:spPr>
        <p:txBody>
          <a:bodyPr/>
          <a:lstStyle/>
          <a:p>
            <a:r>
              <a:rPr lang="en-US" dirty="0"/>
              <a:t>Consumer losses include losses from identity theft, credit card fraud, and invasions of privacy. </a:t>
            </a:r>
          </a:p>
          <a:p>
            <a:pPr lvl="1"/>
            <a:r>
              <a:rPr lang="en-US" dirty="0"/>
              <a:t>It is difficult to obtain accurate, com prehensive information about consumer losses. The necessary information is spread over millions of consumers and, in the case of invasions of privacy, can be difficult to quantify. </a:t>
            </a:r>
          </a:p>
          <a:p>
            <a:r>
              <a:rPr lang="en-US" dirty="0"/>
              <a:t>Further, obtaining the information would not ensure that businesses would incorporate it into their risk management decisions. </a:t>
            </a:r>
          </a:p>
          <a:p>
            <a:pPr lvl="1"/>
            <a:r>
              <a:rPr lang="en-US" dirty="0"/>
              <a:t>A profit-motive-driven business will take steps to prevent consumer losses only if the occurrence of those losses also imposes losses on the business. Otherwise, the losses are in economic terms a negative externality.</a:t>
            </a:r>
          </a:p>
        </p:txBody>
      </p:sp>
    </p:spTree>
    <p:extLst>
      <p:ext uri="{BB962C8B-B14F-4D97-AF65-F5344CB8AC3E}">
        <p14:creationId xmlns:p14="http://schemas.microsoft.com/office/powerpoint/2010/main" val="2647071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A895D-E662-1FED-BB8C-047EE7676FB2}"/>
              </a:ext>
            </a:extLst>
          </p:cNvPr>
          <p:cNvSpPr>
            <a:spLocks noGrp="1"/>
          </p:cNvSpPr>
          <p:nvPr>
            <p:ph type="title"/>
          </p:nvPr>
        </p:nvSpPr>
        <p:spPr/>
        <p:txBody>
          <a:bodyPr/>
          <a:lstStyle/>
          <a:p>
            <a:r>
              <a:rPr lang="en-US" dirty="0"/>
              <a:t>Societal Losses</a:t>
            </a:r>
          </a:p>
        </p:txBody>
      </p:sp>
      <p:sp>
        <p:nvSpPr>
          <p:cNvPr id="3" name="Content Placeholder 2">
            <a:extLst>
              <a:ext uri="{FF2B5EF4-FFF2-40B4-BE49-F238E27FC236}">
                <a16:creationId xmlns:a16="http://schemas.microsoft.com/office/drawing/2014/main" id="{747DC6DF-0FBE-3ECF-40D6-9D53383FAA34}"/>
              </a:ext>
            </a:extLst>
          </p:cNvPr>
          <p:cNvSpPr>
            <a:spLocks noGrp="1"/>
          </p:cNvSpPr>
          <p:nvPr>
            <p:ph idx="1"/>
          </p:nvPr>
        </p:nvSpPr>
        <p:spPr/>
        <p:txBody>
          <a:bodyPr/>
          <a:lstStyle/>
          <a:p>
            <a:r>
              <a:rPr lang="en-US" dirty="0"/>
              <a:t>Unauthorized access can have broad effects on society.</a:t>
            </a:r>
          </a:p>
          <a:p>
            <a:pPr lvl="1"/>
            <a:r>
              <a:rPr lang="en-US" dirty="0"/>
              <a:t>Disruption of supply chains can have a serious negative impact on the economy. </a:t>
            </a:r>
          </a:p>
          <a:p>
            <a:pPr lvl="1"/>
            <a:r>
              <a:rPr lang="en-US" dirty="0"/>
              <a:t>Attacks can cause widespread disruption to people’s daily lives with consequences including widespread anxiety and loss of confidence in Internet technologies. </a:t>
            </a:r>
          </a:p>
          <a:p>
            <a:r>
              <a:rPr lang="en-US" dirty="0"/>
              <a:t>Societal losses are a minor concern in cases, statutes, and regulations. That raises the important ques </a:t>
            </a:r>
            <a:r>
              <a:rPr lang="en-US" dirty="0" err="1"/>
              <a:t>tion</a:t>
            </a:r>
            <a:r>
              <a:rPr lang="en-US" dirty="0"/>
              <a:t> of how they are best addressed</a:t>
            </a:r>
          </a:p>
        </p:txBody>
      </p:sp>
    </p:spTree>
    <p:extLst>
      <p:ext uri="{BB962C8B-B14F-4D97-AF65-F5344CB8AC3E}">
        <p14:creationId xmlns:p14="http://schemas.microsoft.com/office/powerpoint/2010/main" val="449363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67F4-90B2-4C63-88C3-495E9F02D941}"/>
              </a:ext>
            </a:extLst>
          </p:cNvPr>
          <p:cNvSpPr>
            <a:spLocks noGrp="1"/>
          </p:cNvSpPr>
          <p:nvPr>
            <p:ph type="title"/>
          </p:nvPr>
        </p:nvSpPr>
        <p:spPr/>
        <p:txBody>
          <a:bodyPr/>
          <a:lstStyle/>
          <a:p>
            <a:r>
              <a:rPr lang="en-US" dirty="0"/>
              <a:t>The Language of Litigation</a:t>
            </a:r>
          </a:p>
        </p:txBody>
      </p:sp>
      <p:sp>
        <p:nvSpPr>
          <p:cNvPr id="3" name="Content Placeholder 2">
            <a:extLst>
              <a:ext uri="{FF2B5EF4-FFF2-40B4-BE49-F238E27FC236}">
                <a16:creationId xmlns:a16="http://schemas.microsoft.com/office/drawing/2014/main" id="{1D547448-9211-D726-AAD9-7BDA0C8B8BDE}"/>
              </a:ext>
            </a:extLst>
          </p:cNvPr>
          <p:cNvSpPr>
            <a:spLocks noGrp="1"/>
          </p:cNvSpPr>
          <p:nvPr>
            <p:ph idx="1"/>
          </p:nvPr>
        </p:nvSpPr>
        <p:spPr>
          <a:xfrm>
            <a:off x="867859" y="1654968"/>
            <a:ext cx="15604543" cy="6443663"/>
          </a:xfrm>
        </p:spPr>
        <p:txBody>
          <a:bodyPr/>
          <a:lstStyle/>
          <a:p>
            <a:r>
              <a:rPr lang="en-US" dirty="0"/>
              <a:t>Analyses in terms of expected gain and loss should guide a business’s decisions about how to deploy defenses against unauthorized access, and it should also inform the decisions of policymakers when formulating guide lines and setting standards and requirements for cyber security. </a:t>
            </a:r>
          </a:p>
          <a:p>
            <a:r>
              <a:rPr lang="en-US" dirty="0"/>
              <a:t>In litigation, however, talk of expected gain and loss takes a back seat to talk of statutory standards and requirements, industry standards, and custom, or, where those sources are unavailable, talk of reasonable defensive measures. </a:t>
            </a:r>
          </a:p>
        </p:txBody>
      </p:sp>
    </p:spTree>
    <p:extLst>
      <p:ext uri="{BB962C8B-B14F-4D97-AF65-F5344CB8AC3E}">
        <p14:creationId xmlns:p14="http://schemas.microsoft.com/office/powerpoint/2010/main" val="1421782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82EDB-9B8E-BB87-E66D-A88856DA48A5}"/>
              </a:ext>
            </a:extLst>
          </p:cNvPr>
          <p:cNvSpPr>
            <a:spLocks noGrp="1"/>
          </p:cNvSpPr>
          <p:nvPr>
            <p:ph type="title"/>
          </p:nvPr>
        </p:nvSpPr>
        <p:spPr/>
        <p:txBody>
          <a:bodyPr/>
          <a:lstStyle/>
          <a:p>
            <a:r>
              <a:rPr lang="en-US" dirty="0"/>
              <a:t>Best Practice</a:t>
            </a:r>
          </a:p>
        </p:txBody>
      </p:sp>
      <p:sp>
        <p:nvSpPr>
          <p:cNvPr id="3" name="Content Placeholder 2">
            <a:extLst>
              <a:ext uri="{FF2B5EF4-FFF2-40B4-BE49-F238E27FC236}">
                <a16:creationId xmlns:a16="http://schemas.microsoft.com/office/drawing/2014/main" id="{C5B957DC-2B22-B648-7FF0-3E7E62FD6C7D}"/>
              </a:ext>
            </a:extLst>
          </p:cNvPr>
          <p:cNvSpPr>
            <a:spLocks noGrp="1"/>
          </p:cNvSpPr>
          <p:nvPr>
            <p:ph idx="1"/>
          </p:nvPr>
        </p:nvSpPr>
        <p:spPr/>
        <p:txBody>
          <a:bodyPr/>
          <a:lstStyle/>
          <a:p>
            <a:r>
              <a:rPr lang="en-US" dirty="0"/>
              <a:t>A business making expected gain/loss decisions about how to deploy defenses should also document how the decisions conform to relevant legal requirements, industry standards, and customs. </a:t>
            </a:r>
          </a:p>
          <a:p>
            <a:r>
              <a:rPr lang="en-US" dirty="0"/>
              <a:t>Where reasonableness is the issue, a </a:t>
            </a:r>
            <a:r>
              <a:rPr lang="en-US" dirty="0" err="1"/>
              <a:t>busi</a:t>
            </a:r>
            <a:r>
              <a:rPr lang="en-US" dirty="0"/>
              <a:t> ness can support a claim of reasonableness by documenting the review </a:t>
            </a:r>
            <a:r>
              <a:rPr lang="en-US" dirty="0" err="1"/>
              <a:t>analy</a:t>
            </a:r>
            <a:r>
              <a:rPr lang="en-US" dirty="0"/>
              <a:t> sis of its cyber security posture that led to the decision to maintain or improve its defenses. </a:t>
            </a:r>
          </a:p>
        </p:txBody>
      </p:sp>
    </p:spTree>
    <p:extLst>
      <p:ext uri="{BB962C8B-B14F-4D97-AF65-F5344CB8AC3E}">
        <p14:creationId xmlns:p14="http://schemas.microsoft.com/office/powerpoint/2010/main" val="647003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B11F3-6AAE-C049-E7F6-868BD8124293}"/>
              </a:ext>
            </a:extLst>
          </p:cNvPr>
          <p:cNvSpPr>
            <a:spLocks noGrp="1"/>
          </p:cNvSpPr>
          <p:nvPr>
            <p:ph type="title"/>
          </p:nvPr>
        </p:nvSpPr>
        <p:spPr/>
        <p:txBody>
          <a:bodyPr/>
          <a:lstStyle/>
          <a:p>
            <a:r>
              <a:rPr lang="en-US" dirty="0"/>
              <a:t>Risk Assessment and Risk Management</a:t>
            </a:r>
          </a:p>
        </p:txBody>
      </p:sp>
      <p:sp>
        <p:nvSpPr>
          <p:cNvPr id="3" name="Content Placeholder 2">
            <a:extLst>
              <a:ext uri="{FF2B5EF4-FFF2-40B4-BE49-F238E27FC236}">
                <a16:creationId xmlns:a16="http://schemas.microsoft.com/office/drawing/2014/main" id="{A3285BF7-7D02-4C4D-6B77-4B0FBB63D2DD}"/>
              </a:ext>
            </a:extLst>
          </p:cNvPr>
          <p:cNvSpPr>
            <a:spLocks noGrp="1"/>
          </p:cNvSpPr>
          <p:nvPr>
            <p:ph idx="1"/>
          </p:nvPr>
        </p:nvSpPr>
        <p:spPr/>
        <p:txBody>
          <a:bodyPr/>
          <a:lstStyle/>
          <a:p>
            <a:r>
              <a:rPr lang="en-US" dirty="0"/>
              <a:t>Risk assessment is part of the broader task of cyber risk management. </a:t>
            </a:r>
          </a:p>
          <a:p>
            <a:r>
              <a:rPr lang="en-US" i="1" dirty="0"/>
              <a:t>Risk management </a:t>
            </a:r>
            <a:r>
              <a:rPr lang="en-US" dirty="0"/>
              <a:t>is the process of identifying vulnerabilities, assessing risk, and, in light of that assessment, deploying defenses against authorized access. </a:t>
            </a:r>
          </a:p>
          <a:p>
            <a:pPr lvl="1"/>
            <a:r>
              <a:rPr lang="en-US" dirty="0"/>
              <a:t>It also includes developing a plan to respond to unauthorized access as well as following and modifying that plan when such access </a:t>
            </a:r>
            <a:r>
              <a:rPr lang="en-US"/>
              <a:t>occurs.</a:t>
            </a:r>
          </a:p>
          <a:p>
            <a:pPr lvl="2"/>
            <a:r>
              <a:rPr lang="en-US"/>
              <a:t>NIST </a:t>
            </a:r>
            <a:r>
              <a:rPr lang="en-US" dirty="0"/>
              <a:t>(the National Institute of Standards and Technology) provides detailed guidance about implementing cyber risk management.</a:t>
            </a:r>
          </a:p>
        </p:txBody>
      </p:sp>
    </p:spTree>
    <p:extLst>
      <p:ext uri="{BB962C8B-B14F-4D97-AF65-F5344CB8AC3E}">
        <p14:creationId xmlns:p14="http://schemas.microsoft.com/office/powerpoint/2010/main" val="895469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43F54-808B-34AE-803E-27EC05A0E7AD}"/>
              </a:ext>
            </a:extLst>
          </p:cNvPr>
          <p:cNvSpPr>
            <a:spLocks noGrp="1"/>
          </p:cNvSpPr>
          <p:nvPr>
            <p:ph type="title"/>
          </p:nvPr>
        </p:nvSpPr>
        <p:spPr/>
        <p:txBody>
          <a:bodyPr/>
          <a:lstStyle/>
          <a:p>
            <a:r>
              <a:rPr lang="en-US" dirty="0"/>
              <a:t>Assessing Risk</a:t>
            </a:r>
          </a:p>
        </p:txBody>
      </p:sp>
      <p:sp>
        <p:nvSpPr>
          <p:cNvPr id="3" name="Content Placeholder 2">
            <a:extLst>
              <a:ext uri="{FF2B5EF4-FFF2-40B4-BE49-F238E27FC236}">
                <a16:creationId xmlns:a16="http://schemas.microsoft.com/office/drawing/2014/main" id="{3F6B3DFB-B994-6756-7223-77322FCF4553}"/>
              </a:ext>
            </a:extLst>
          </p:cNvPr>
          <p:cNvSpPr>
            <a:spLocks noGrp="1"/>
          </p:cNvSpPr>
          <p:nvPr>
            <p:ph idx="1"/>
          </p:nvPr>
        </p:nvSpPr>
        <p:spPr/>
        <p:txBody>
          <a:bodyPr/>
          <a:lstStyle/>
          <a:p>
            <a:r>
              <a:rPr lang="en-US" dirty="0"/>
              <a:t>Risk assessment is a key component of risk management.</a:t>
            </a:r>
          </a:p>
          <a:p>
            <a:r>
              <a:rPr lang="en-US" dirty="0"/>
              <a:t>After an organization has identified its computer and network vulnerabilities, the question it confronts is how much time, effort, and money it should invest in defending against unauthorized access by eliminating vulnerabilities or defending against their exploitation. </a:t>
            </a:r>
          </a:p>
        </p:txBody>
      </p:sp>
    </p:spTree>
    <p:extLst>
      <p:ext uri="{BB962C8B-B14F-4D97-AF65-F5344CB8AC3E}">
        <p14:creationId xmlns:p14="http://schemas.microsoft.com/office/powerpoint/2010/main" val="1340882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4D015-799C-B3F2-3CBA-9483F63A7E29}"/>
              </a:ext>
            </a:extLst>
          </p:cNvPr>
          <p:cNvSpPr>
            <a:spLocks noGrp="1"/>
          </p:cNvSpPr>
          <p:nvPr>
            <p:ph type="title"/>
          </p:nvPr>
        </p:nvSpPr>
        <p:spPr/>
        <p:txBody>
          <a:bodyPr/>
          <a:lstStyle/>
          <a:p>
            <a:r>
              <a:rPr lang="en-US" dirty="0"/>
              <a:t>How Do You Assess Risks?</a:t>
            </a:r>
          </a:p>
        </p:txBody>
      </p:sp>
      <p:sp>
        <p:nvSpPr>
          <p:cNvPr id="3" name="Content Placeholder 2">
            <a:extLst>
              <a:ext uri="{FF2B5EF4-FFF2-40B4-BE49-F238E27FC236}">
                <a16:creationId xmlns:a16="http://schemas.microsoft.com/office/drawing/2014/main" id="{0E276078-FA78-E1A4-D611-05AD5D8509D1}"/>
              </a:ext>
            </a:extLst>
          </p:cNvPr>
          <p:cNvSpPr>
            <a:spLocks noGrp="1"/>
          </p:cNvSpPr>
          <p:nvPr>
            <p:ph idx="1"/>
          </p:nvPr>
        </p:nvSpPr>
        <p:spPr/>
        <p:txBody>
          <a:bodyPr/>
          <a:lstStyle/>
          <a:p>
            <a:r>
              <a:rPr lang="en-US" dirty="0"/>
              <a:t>The short answer: by calculating expected gains and losses.</a:t>
            </a:r>
          </a:p>
          <a:p>
            <a:pPr lvl="1"/>
            <a:r>
              <a:rPr lang="en-US" dirty="0"/>
              <a:t>The idea is familiar from everyday life. </a:t>
            </a:r>
          </a:p>
          <a:p>
            <a:r>
              <a:rPr lang="en-US" dirty="0"/>
              <a:t>Suppose that, on Monday, you want to go out and dine on Brazilian food much more than you want to eat Mediterranean fare, but you go to the Mediterranean restaurant anyway. </a:t>
            </a:r>
          </a:p>
          <a:p>
            <a:r>
              <a:rPr lang="en-US" dirty="0"/>
              <a:t>The explanation is that you think it is highly likely that the Brazilian restaurant is closed on Mondays, while you are virtually certain the Mediterranean place is open. </a:t>
            </a:r>
          </a:p>
        </p:txBody>
      </p:sp>
    </p:spTree>
    <p:extLst>
      <p:ext uri="{BB962C8B-B14F-4D97-AF65-F5344CB8AC3E}">
        <p14:creationId xmlns:p14="http://schemas.microsoft.com/office/powerpoint/2010/main" val="3235447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93B25-221E-18C1-BD39-2AD33518AE59}"/>
              </a:ext>
            </a:extLst>
          </p:cNvPr>
          <p:cNvSpPr>
            <a:spLocks noGrp="1"/>
          </p:cNvSpPr>
          <p:nvPr>
            <p:ph type="title"/>
          </p:nvPr>
        </p:nvSpPr>
        <p:spPr/>
        <p:txBody>
          <a:bodyPr/>
          <a:lstStyle/>
          <a:p>
            <a:r>
              <a:rPr lang="en-US" dirty="0"/>
              <a:t>Your Calculation (Or “Calculation”)</a:t>
            </a:r>
          </a:p>
        </p:txBody>
      </p:sp>
      <p:sp>
        <p:nvSpPr>
          <p:cNvPr id="3" name="Content Placeholder 2">
            <a:extLst>
              <a:ext uri="{FF2B5EF4-FFF2-40B4-BE49-F238E27FC236}">
                <a16:creationId xmlns:a16="http://schemas.microsoft.com/office/drawing/2014/main" id="{98B5A375-58E2-542D-099F-73FF92819A2D}"/>
              </a:ext>
            </a:extLst>
          </p:cNvPr>
          <p:cNvSpPr>
            <a:spLocks noGrp="1"/>
          </p:cNvSpPr>
          <p:nvPr>
            <p:ph idx="1"/>
          </p:nvPr>
        </p:nvSpPr>
        <p:spPr/>
        <p:txBody>
          <a:bodyPr/>
          <a:lstStyle/>
          <a:p>
            <a:r>
              <a:rPr lang="en-US" dirty="0"/>
              <a:t>You decide which restaurant to go to by considering the probability of which restaurant will be open. </a:t>
            </a:r>
          </a:p>
          <a:p>
            <a:pPr lvl="1"/>
            <a:r>
              <a:rPr lang="en-US" dirty="0"/>
              <a:t>The low probability that the Brazilian restaurant is open significantly reduces the appeal of making the trip there. </a:t>
            </a:r>
          </a:p>
          <a:p>
            <a:pPr lvl="1"/>
            <a:r>
              <a:rPr lang="en-US" dirty="0"/>
              <a:t>The Mediterranean restaurant, however, is very likely open, so the appeal of going there is reduced only slightly by the small chance it might be closed. </a:t>
            </a:r>
          </a:p>
          <a:p>
            <a:pPr lvl="1"/>
            <a:r>
              <a:rPr lang="en-US" dirty="0"/>
              <a:t>The probability reductions give you the expected gain of going to the Brazilian and the Mediterranean restaurant and reveal that going to the second is the more desirable option.</a:t>
            </a:r>
          </a:p>
        </p:txBody>
      </p:sp>
    </p:spTree>
    <p:extLst>
      <p:ext uri="{BB962C8B-B14F-4D97-AF65-F5344CB8AC3E}">
        <p14:creationId xmlns:p14="http://schemas.microsoft.com/office/powerpoint/2010/main" val="4095520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DFDAC-6036-C2B6-5111-72E244519749}"/>
              </a:ext>
            </a:extLst>
          </p:cNvPr>
          <p:cNvSpPr>
            <a:spLocks noGrp="1"/>
          </p:cNvSpPr>
          <p:nvPr>
            <p:ph type="title"/>
          </p:nvPr>
        </p:nvSpPr>
        <p:spPr/>
        <p:txBody>
          <a:bodyPr/>
          <a:lstStyle/>
          <a:p>
            <a:r>
              <a:rPr lang="en-US" dirty="0"/>
              <a:t>Expected Loss</a:t>
            </a:r>
          </a:p>
        </p:txBody>
      </p:sp>
      <p:sp>
        <p:nvSpPr>
          <p:cNvPr id="3" name="Content Placeholder 2">
            <a:extLst>
              <a:ext uri="{FF2B5EF4-FFF2-40B4-BE49-F238E27FC236}">
                <a16:creationId xmlns:a16="http://schemas.microsoft.com/office/drawing/2014/main" id="{1D5B8332-1D01-2AEA-B29B-6FF1A77E4816}"/>
              </a:ext>
            </a:extLst>
          </p:cNvPr>
          <p:cNvSpPr>
            <a:spLocks noGrp="1"/>
          </p:cNvSpPr>
          <p:nvPr>
            <p:ph idx="1"/>
          </p:nvPr>
        </p:nvSpPr>
        <p:spPr/>
        <p:txBody>
          <a:bodyPr/>
          <a:lstStyle/>
          <a:p>
            <a:r>
              <a:rPr lang="en-US" dirty="0"/>
              <a:t>The notion of an expected loss is equally familiar. </a:t>
            </a:r>
          </a:p>
          <a:p>
            <a:pPr lvl="1"/>
            <a:r>
              <a:rPr lang="en-US" dirty="0"/>
              <a:t>We could have described the restaurant choice in that way. The loss you may incur by choosing the Brazilian restaurant is the large inconvenience of arriving at a closed restaurant. </a:t>
            </a:r>
          </a:p>
          <a:p>
            <a:pPr lvl="1"/>
            <a:r>
              <a:rPr lang="en-US" dirty="0"/>
              <a:t>The probability of that loss is high, so the expected loss is also high. The loss associated with arriving at a closed Mediterranean restaurant is the same — a large inconvenience. </a:t>
            </a:r>
          </a:p>
          <a:p>
            <a:pPr lvl="1"/>
            <a:r>
              <a:rPr lang="en-US" dirty="0"/>
              <a:t>But the probability of that is very low so the expected loss is low. The result is the same as before. Going to the Mediterranean restaurant is the more desirable option.</a:t>
            </a:r>
          </a:p>
        </p:txBody>
      </p:sp>
    </p:spTree>
    <p:extLst>
      <p:ext uri="{BB962C8B-B14F-4D97-AF65-F5344CB8AC3E}">
        <p14:creationId xmlns:p14="http://schemas.microsoft.com/office/powerpoint/2010/main" val="3056382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459A-BA7F-92CC-94AD-F63ED575BB23}"/>
              </a:ext>
            </a:extLst>
          </p:cNvPr>
          <p:cNvSpPr>
            <a:spLocks noGrp="1"/>
          </p:cNvSpPr>
          <p:nvPr>
            <p:ph type="title"/>
          </p:nvPr>
        </p:nvSpPr>
        <p:spPr/>
        <p:txBody>
          <a:bodyPr/>
          <a:lstStyle/>
          <a:p>
            <a:r>
              <a:rPr lang="en-US" dirty="0"/>
              <a:t>The T. J. Hooper</a:t>
            </a:r>
          </a:p>
        </p:txBody>
      </p:sp>
      <p:sp>
        <p:nvSpPr>
          <p:cNvPr id="3" name="Content Placeholder 2">
            <a:extLst>
              <a:ext uri="{FF2B5EF4-FFF2-40B4-BE49-F238E27FC236}">
                <a16:creationId xmlns:a16="http://schemas.microsoft.com/office/drawing/2014/main" id="{47040D43-3E20-EA60-9509-C382871CDC03}"/>
              </a:ext>
            </a:extLst>
          </p:cNvPr>
          <p:cNvSpPr>
            <a:spLocks noGrp="1"/>
          </p:cNvSpPr>
          <p:nvPr>
            <p:ph idx="1"/>
          </p:nvPr>
        </p:nvSpPr>
        <p:spPr>
          <a:xfrm>
            <a:off x="745331" y="1654968"/>
            <a:ext cx="15604543" cy="6443663"/>
          </a:xfrm>
        </p:spPr>
        <p:txBody>
          <a:bodyPr/>
          <a:lstStyle/>
          <a:p>
            <a:r>
              <a:rPr lang="en-US" sz="4000" dirty="0"/>
              <a:t>The case illustrates expected gain/loss calculations. </a:t>
            </a:r>
          </a:p>
          <a:p>
            <a:r>
              <a:rPr lang="en-US" sz="4000" dirty="0"/>
              <a:t>The tugboat was towing barges along the Atlantic coast when it encountered a storm that sank it and the barges. </a:t>
            </a:r>
          </a:p>
          <a:p>
            <a:r>
              <a:rPr lang="en-US" sz="4000" dirty="0"/>
              <a:t>It did not have a shortwave radio. The captain testified that, with a radio, he would have received the report of the coming storm and put in at the Baltimore harbor to ride out the storm safely.</a:t>
            </a:r>
          </a:p>
          <a:p>
            <a:r>
              <a:rPr lang="en-US" sz="4000" dirty="0"/>
              <a:t> Shortwave radios were a technological innovation at the time, and it was not the custom for tugs to have them, even though they were not excessively costly. They cost $25 at the time, about $525 in 2024 dollars.</a:t>
            </a:r>
          </a:p>
        </p:txBody>
      </p:sp>
    </p:spTree>
    <p:extLst>
      <p:ext uri="{BB962C8B-B14F-4D97-AF65-F5344CB8AC3E}">
        <p14:creationId xmlns:p14="http://schemas.microsoft.com/office/powerpoint/2010/main" val="325288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F439B-E39D-D72B-04AE-E5472EB7A62F}"/>
              </a:ext>
            </a:extLst>
          </p:cNvPr>
          <p:cNvSpPr>
            <a:spLocks noGrp="1"/>
          </p:cNvSpPr>
          <p:nvPr>
            <p:ph type="title"/>
          </p:nvPr>
        </p:nvSpPr>
        <p:spPr/>
        <p:txBody>
          <a:bodyPr/>
          <a:lstStyle/>
          <a:p>
            <a:r>
              <a:rPr lang="en-US" dirty="0"/>
              <a:t>An Expected Gain/Loss Calculation</a:t>
            </a:r>
          </a:p>
        </p:txBody>
      </p:sp>
      <p:sp>
        <p:nvSpPr>
          <p:cNvPr id="3" name="Content Placeholder 2">
            <a:extLst>
              <a:ext uri="{FF2B5EF4-FFF2-40B4-BE49-F238E27FC236}">
                <a16:creationId xmlns:a16="http://schemas.microsoft.com/office/drawing/2014/main" id="{B4CFDDC2-1714-D61F-8F5B-0D336D1DE5FE}"/>
              </a:ext>
            </a:extLst>
          </p:cNvPr>
          <p:cNvSpPr>
            <a:spLocks noGrp="1"/>
          </p:cNvSpPr>
          <p:nvPr>
            <p:ph idx="1"/>
          </p:nvPr>
        </p:nvSpPr>
        <p:spPr/>
        <p:txBody>
          <a:bodyPr/>
          <a:lstStyle/>
          <a:p>
            <a:r>
              <a:rPr lang="en-US" dirty="0"/>
              <a:t>The loss from sinking is high, as is the probability that a tugboat that routinely goes up and down the Atlantic coast will eventually encounter a strong storm. </a:t>
            </a:r>
          </a:p>
          <a:p>
            <a:r>
              <a:rPr lang="en-US" dirty="0"/>
              <a:t>With a shortwave radio, the probability of unexpectedly encountering a strong storm is significantly reduced.</a:t>
            </a:r>
          </a:p>
          <a:p>
            <a:r>
              <a:rPr lang="en-US" dirty="0"/>
              <a:t>Compared to the expected loss without it, a radio is a relatively inexpensive investment.</a:t>
            </a:r>
          </a:p>
        </p:txBody>
      </p:sp>
    </p:spTree>
    <p:extLst>
      <p:ext uri="{BB962C8B-B14F-4D97-AF65-F5344CB8AC3E}">
        <p14:creationId xmlns:p14="http://schemas.microsoft.com/office/powerpoint/2010/main" val="910527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A318F-8B5C-C79A-7F1D-68A7F9C62BDC}"/>
              </a:ext>
            </a:extLst>
          </p:cNvPr>
          <p:cNvSpPr>
            <a:spLocks noGrp="1"/>
          </p:cNvSpPr>
          <p:nvPr>
            <p:ph type="title"/>
          </p:nvPr>
        </p:nvSpPr>
        <p:spPr/>
        <p:txBody>
          <a:bodyPr/>
          <a:lstStyle/>
          <a:p>
            <a:r>
              <a:rPr lang="en-US" dirty="0"/>
              <a:t>Cyber Security</a:t>
            </a:r>
          </a:p>
        </p:txBody>
      </p:sp>
      <p:sp>
        <p:nvSpPr>
          <p:cNvPr id="3" name="Content Placeholder 2">
            <a:extLst>
              <a:ext uri="{FF2B5EF4-FFF2-40B4-BE49-F238E27FC236}">
                <a16:creationId xmlns:a16="http://schemas.microsoft.com/office/drawing/2014/main" id="{BAEFB3DD-C669-14AA-CD0F-84D10F0E1815}"/>
              </a:ext>
            </a:extLst>
          </p:cNvPr>
          <p:cNvSpPr>
            <a:spLocks noGrp="1"/>
          </p:cNvSpPr>
          <p:nvPr>
            <p:ph idx="1"/>
          </p:nvPr>
        </p:nvSpPr>
        <p:spPr>
          <a:xfrm>
            <a:off x="867860" y="1524000"/>
            <a:ext cx="15604543" cy="6443663"/>
          </a:xfrm>
        </p:spPr>
        <p:txBody>
          <a:bodyPr/>
          <a:lstStyle/>
          <a:p>
            <a:r>
              <a:rPr lang="en-US" dirty="0"/>
              <a:t>Suppose Alice owns a network. </a:t>
            </a:r>
          </a:p>
          <a:p>
            <a:r>
              <a:rPr lang="en-US" dirty="0"/>
              <a:t>She knows that, given her current defenses </a:t>
            </a:r>
            <a:r>
              <a:rPr lang="en-US" dirty="0" err="1"/>
              <a:t>agains</a:t>
            </a:r>
            <a:r>
              <a:rPr lang="en-US" dirty="0"/>
              <a:t> unauthorized access, she faces a 60 percent probability of a $200,000 loss in the next 12 months. </a:t>
            </a:r>
          </a:p>
          <a:p>
            <a:pPr lvl="1"/>
            <a:r>
              <a:rPr lang="en-US" dirty="0"/>
              <a:t>That gives an expected loss of $120,000.</a:t>
            </a:r>
          </a:p>
          <a:p>
            <a:r>
              <a:rPr lang="en-US" dirty="0"/>
              <a:t>For $25,000, she can improve her defenses to face only a 10 percent probability of a $30,000 loss. </a:t>
            </a:r>
          </a:p>
          <a:p>
            <a:pPr lvl="1"/>
            <a:r>
              <a:rPr lang="en-US" dirty="0"/>
              <a:t>This yields an expected loss of $3,000. </a:t>
            </a:r>
          </a:p>
          <a:p>
            <a:r>
              <a:rPr lang="en-US" dirty="0"/>
              <a:t>Should she spend the $25,000 on defense? Definitely. </a:t>
            </a:r>
          </a:p>
          <a:p>
            <a:pPr lvl="1"/>
            <a:r>
              <a:rPr lang="en-US" dirty="0"/>
              <a:t>For $25,000, she saves $120,000–$3,000 = $117,000. That is a net savings of $92,000</a:t>
            </a:r>
          </a:p>
        </p:txBody>
      </p:sp>
    </p:spTree>
    <p:extLst>
      <p:ext uri="{BB962C8B-B14F-4D97-AF65-F5344CB8AC3E}">
        <p14:creationId xmlns:p14="http://schemas.microsoft.com/office/powerpoint/2010/main" val="1888142255"/>
      </p:ext>
    </p:extLst>
  </p:cSld>
  <p:clrMapOvr>
    <a:masterClrMapping/>
  </p:clrMapOvr>
</p:sld>
</file>

<file path=ppt/theme/theme1.xml><?xml version="1.0" encoding="utf-8"?>
<a:theme xmlns:a="http://schemas.openxmlformats.org/drawingml/2006/main" name="WarnerOrang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WarnerOrangeEdge</Template>
  <TotalTime>5480</TotalTime>
  <Pages>0</Pages>
  <Words>1565</Words>
  <Characters>0</Characters>
  <Application>Microsoft Office PowerPoint</Application>
  <PresentationFormat>Custom</PresentationFormat>
  <Lines>0</Lines>
  <Paragraphs>83</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ＭＳ Ｐゴシック</vt:lpstr>
      <vt:lpstr>Arial</vt:lpstr>
      <vt:lpstr>Garamond</vt:lpstr>
      <vt:lpstr>Optima</vt:lpstr>
      <vt:lpstr>Wingdings</vt:lpstr>
      <vt:lpstr>WarnerOrangeEdge</vt:lpstr>
      <vt:lpstr>Risk Assessment</vt:lpstr>
      <vt:lpstr>Risk Assessment and Risk Management</vt:lpstr>
      <vt:lpstr>Assessing Risk</vt:lpstr>
      <vt:lpstr>How Do You Assess Risks?</vt:lpstr>
      <vt:lpstr>Your Calculation (Or “Calculation”)</vt:lpstr>
      <vt:lpstr>Expected Loss</vt:lpstr>
      <vt:lpstr>The T. J. Hooper</vt:lpstr>
      <vt:lpstr>An Expected Gain/Loss Calculation</vt:lpstr>
      <vt:lpstr>Cyber Security</vt:lpstr>
      <vt:lpstr>Three More Points</vt:lpstr>
      <vt:lpstr>What The Owner Should Do</vt:lpstr>
      <vt:lpstr>The Second —Critically Important — Point</vt:lpstr>
      <vt:lpstr>What Are The Losses?</vt:lpstr>
      <vt:lpstr>Business Losses</vt:lpstr>
      <vt:lpstr>Consumer Losses</vt:lpstr>
      <vt:lpstr>Societal Losses</vt:lpstr>
      <vt:lpstr>The Language of Litigation</vt:lpstr>
      <vt:lpstr>Best Practice</vt:lpstr>
    </vt:vector>
  </TitlesOfParts>
  <Company>University of Illinois at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Bugs, errors, risks</dc:title>
  <dc:subject/>
  <dc:creator>Robert Sloan</dc:creator>
  <cp:keywords/>
  <dc:description/>
  <cp:lastModifiedBy>richard warner richardwarner</cp:lastModifiedBy>
  <cp:revision>232</cp:revision>
  <dcterms:created xsi:type="dcterms:W3CDTF">2010-03-02T04:21:24Z</dcterms:created>
  <dcterms:modified xsi:type="dcterms:W3CDTF">2025-01-30T13:36:12Z</dcterms:modified>
</cp:coreProperties>
</file>